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80" r:id="rId20"/>
    <p:sldId id="279" r:id="rId21"/>
    <p:sldId id="278" r:id="rId22"/>
    <p:sldId id="281" r:id="rId23"/>
    <p:sldId id="272" r:id="rId24"/>
    <p:sldId id="282" r:id="rId25"/>
    <p:sldId id="283" r:id="rId26"/>
    <p:sldId id="284" r:id="rId27"/>
    <p:sldId id="285" r:id="rId28"/>
    <p:sldId id="286" r:id="rId29"/>
    <p:sldId id="323" r:id="rId30"/>
    <p:sldId id="290" r:id="rId31"/>
    <p:sldId id="325" r:id="rId32"/>
    <p:sldId id="324" r:id="rId33"/>
    <p:sldId id="293" r:id="rId34"/>
    <p:sldId id="291" r:id="rId35"/>
    <p:sldId id="327" r:id="rId36"/>
    <p:sldId id="292" r:id="rId37"/>
    <p:sldId id="326" r:id="rId38"/>
    <p:sldId id="328" r:id="rId39"/>
    <p:sldId id="294" r:id="rId40"/>
    <p:sldId id="332" r:id="rId41"/>
    <p:sldId id="329" r:id="rId42"/>
    <p:sldId id="330" r:id="rId43"/>
    <p:sldId id="295" r:id="rId44"/>
    <p:sldId id="333" r:id="rId45"/>
    <p:sldId id="288" r:id="rId46"/>
    <p:sldId id="331" r:id="rId47"/>
    <p:sldId id="287" r:id="rId48"/>
    <p:sldId id="289" r:id="rId49"/>
    <p:sldId id="296" r:id="rId50"/>
    <p:sldId id="297" r:id="rId51"/>
    <p:sldId id="298" r:id="rId52"/>
    <p:sldId id="299" r:id="rId53"/>
    <p:sldId id="303" r:id="rId54"/>
    <p:sldId id="300" r:id="rId55"/>
    <p:sldId id="302" r:id="rId56"/>
    <p:sldId id="301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2" r:id="rId65"/>
    <p:sldId id="313" r:id="rId66"/>
    <p:sldId id="315" r:id="rId67"/>
    <p:sldId id="314" r:id="rId68"/>
    <p:sldId id="316" r:id="rId69"/>
    <p:sldId id="311" r:id="rId70"/>
    <p:sldId id="317" r:id="rId71"/>
    <p:sldId id="318" r:id="rId72"/>
    <p:sldId id="319" r:id="rId73"/>
    <p:sldId id="320" r:id="rId74"/>
    <p:sldId id="32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030AC-B186-47AE-2747-0D71678DC01D}" v="2" dt="2023-05-31T22:20:13.751"/>
    <p1510:client id="{7BA46E20-AC18-AE19-2551-BA5A5D6427F7}" v="2067" dt="2023-05-27T17:17:12.721"/>
    <p1510:client id="{C21A2CC0-7F0F-4B8B-B3E5-F8A3017B79C1}" v="684" dt="2022-06-28T00:53:07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nt Williams" userId="4a88a592756bc3ee" providerId="LiveId" clId="{C21A2CC0-7F0F-4B8B-B3E5-F8A3017B79C1}"/>
    <pc:docChg chg="undo custSel addSld delSld modSld sldOrd">
      <pc:chgData name="Grant Williams" userId="4a88a592756bc3ee" providerId="LiveId" clId="{C21A2CC0-7F0F-4B8B-B3E5-F8A3017B79C1}" dt="2022-06-28T04:25:05.626" v="26166" actId="20577"/>
      <pc:docMkLst>
        <pc:docMk/>
      </pc:docMkLst>
      <pc:sldChg chg="modSp add mod">
        <pc:chgData name="Grant Williams" userId="4a88a592756bc3ee" providerId="LiveId" clId="{C21A2CC0-7F0F-4B8B-B3E5-F8A3017B79C1}" dt="2022-06-27T00:45:32.418" v="50" actId="20577"/>
        <pc:sldMkLst>
          <pc:docMk/>
          <pc:sldMk cId="777804479" sldId="258"/>
        </pc:sldMkLst>
        <pc:spChg chg="mod">
          <ac:chgData name="Grant Williams" userId="4a88a592756bc3ee" providerId="LiveId" clId="{C21A2CC0-7F0F-4B8B-B3E5-F8A3017B79C1}" dt="2022-06-27T00:45:32.418" v="50" actId="20577"/>
          <ac:spMkLst>
            <pc:docMk/>
            <pc:sldMk cId="777804479" sldId="258"/>
            <ac:spMk id="3" creationId="{E1489AED-B336-3472-2E24-93B127CD3AEB}"/>
          </ac:spMkLst>
        </pc:spChg>
      </pc:sldChg>
      <pc:sldChg chg="modSp new mod">
        <pc:chgData name="Grant Williams" userId="4a88a592756bc3ee" providerId="LiveId" clId="{C21A2CC0-7F0F-4B8B-B3E5-F8A3017B79C1}" dt="2022-06-27T00:46:06.106" v="261" actId="20577"/>
        <pc:sldMkLst>
          <pc:docMk/>
          <pc:sldMk cId="3266834574" sldId="259"/>
        </pc:sldMkLst>
        <pc:spChg chg="mod">
          <ac:chgData name="Grant Williams" userId="4a88a592756bc3ee" providerId="LiveId" clId="{C21A2CC0-7F0F-4B8B-B3E5-F8A3017B79C1}" dt="2022-06-27T00:45:36.668" v="60" actId="20577"/>
          <ac:spMkLst>
            <pc:docMk/>
            <pc:sldMk cId="3266834574" sldId="259"/>
            <ac:spMk id="2" creationId="{EF0A1A74-CAF1-1621-587F-C8C0CF7D9B1E}"/>
          </ac:spMkLst>
        </pc:spChg>
        <pc:spChg chg="mod">
          <ac:chgData name="Grant Williams" userId="4a88a592756bc3ee" providerId="LiveId" clId="{C21A2CC0-7F0F-4B8B-B3E5-F8A3017B79C1}" dt="2022-06-27T00:46:06.106" v="261" actId="20577"/>
          <ac:spMkLst>
            <pc:docMk/>
            <pc:sldMk cId="3266834574" sldId="259"/>
            <ac:spMk id="3" creationId="{D8163048-9D20-CAC6-1B3A-A8C1677AD9EC}"/>
          </ac:spMkLst>
        </pc:spChg>
      </pc:sldChg>
      <pc:sldChg chg="modSp new mod">
        <pc:chgData name="Grant Williams" userId="4a88a592756bc3ee" providerId="LiveId" clId="{C21A2CC0-7F0F-4B8B-B3E5-F8A3017B79C1}" dt="2022-06-27T00:49:46.195" v="509" actId="20577"/>
        <pc:sldMkLst>
          <pc:docMk/>
          <pc:sldMk cId="183615062" sldId="260"/>
        </pc:sldMkLst>
        <pc:spChg chg="mod">
          <ac:chgData name="Grant Williams" userId="4a88a592756bc3ee" providerId="LiveId" clId="{C21A2CC0-7F0F-4B8B-B3E5-F8A3017B79C1}" dt="2022-06-27T00:48:57.720" v="271" actId="20577"/>
          <ac:spMkLst>
            <pc:docMk/>
            <pc:sldMk cId="183615062" sldId="260"/>
            <ac:spMk id="2" creationId="{E2C961C6-5E7C-8E94-781B-F9EA5D486D00}"/>
          </ac:spMkLst>
        </pc:spChg>
        <pc:spChg chg="mod">
          <ac:chgData name="Grant Williams" userId="4a88a592756bc3ee" providerId="LiveId" clId="{C21A2CC0-7F0F-4B8B-B3E5-F8A3017B79C1}" dt="2022-06-27T00:49:46.195" v="509" actId="20577"/>
          <ac:spMkLst>
            <pc:docMk/>
            <pc:sldMk cId="183615062" sldId="260"/>
            <ac:spMk id="3" creationId="{E056D7B3-EB1C-E9A6-712E-1D0381CE9669}"/>
          </ac:spMkLst>
        </pc:spChg>
      </pc:sldChg>
      <pc:sldChg chg="addSp modSp new mod setBg">
        <pc:chgData name="Grant Williams" userId="4a88a592756bc3ee" providerId="LiveId" clId="{C21A2CC0-7F0F-4B8B-B3E5-F8A3017B79C1}" dt="2022-06-27T01:55:07.231" v="813" actId="1076"/>
        <pc:sldMkLst>
          <pc:docMk/>
          <pc:sldMk cId="823863131" sldId="261"/>
        </pc:sldMkLst>
        <pc:spChg chg="mod">
          <ac:chgData name="Grant Williams" userId="4a88a592756bc3ee" providerId="LiveId" clId="{C21A2CC0-7F0F-4B8B-B3E5-F8A3017B79C1}" dt="2022-06-27T01:55:07.231" v="813" actId="1076"/>
          <ac:spMkLst>
            <pc:docMk/>
            <pc:sldMk cId="823863131" sldId="261"/>
            <ac:spMk id="2" creationId="{E5ED2B58-02DD-570D-BEA8-2DBB9DC6135C}"/>
          </ac:spMkLst>
        </pc:spChg>
        <pc:spChg chg="mod">
          <ac:chgData name="Grant Williams" userId="4a88a592756bc3ee" providerId="LiveId" clId="{C21A2CC0-7F0F-4B8B-B3E5-F8A3017B79C1}" dt="2022-06-27T01:55:02.631" v="812" actId="1076"/>
          <ac:spMkLst>
            <pc:docMk/>
            <pc:sldMk cId="823863131" sldId="261"/>
            <ac:spMk id="3" creationId="{25197C05-D090-44A4-79A9-25AD28D85549}"/>
          </ac:spMkLst>
        </pc:spChg>
        <pc:spChg chg="add">
          <ac:chgData name="Grant Williams" userId="4a88a592756bc3ee" providerId="LiveId" clId="{C21A2CC0-7F0F-4B8B-B3E5-F8A3017B79C1}" dt="2022-06-27T01:54:56.696" v="811" actId="26606"/>
          <ac:spMkLst>
            <pc:docMk/>
            <pc:sldMk cId="823863131" sldId="261"/>
            <ac:spMk id="9" creationId="{04812C46-200A-4DEB-A05E-3ED6C68C2387}"/>
          </ac:spMkLst>
        </pc:spChg>
        <pc:spChg chg="add">
          <ac:chgData name="Grant Williams" userId="4a88a592756bc3ee" providerId="LiveId" clId="{C21A2CC0-7F0F-4B8B-B3E5-F8A3017B79C1}" dt="2022-06-27T01:54:56.696" v="811" actId="26606"/>
          <ac:spMkLst>
            <pc:docMk/>
            <pc:sldMk cId="823863131" sldId="261"/>
            <ac:spMk id="11" creationId="{D1EA859B-E555-4109-94F3-6700E046E008}"/>
          </ac:spMkLst>
        </pc:spChg>
        <pc:picChg chg="add">
          <ac:chgData name="Grant Williams" userId="4a88a592756bc3ee" providerId="LiveId" clId="{C21A2CC0-7F0F-4B8B-B3E5-F8A3017B79C1}" dt="2022-06-27T01:54:56.696" v="811" actId="26606"/>
          <ac:picMkLst>
            <pc:docMk/>
            <pc:sldMk cId="823863131" sldId="261"/>
            <ac:picMk id="5" creationId="{C74BE6FA-7330-536C-B6A5-D66626BCF2B8}"/>
          </ac:picMkLst>
        </pc:picChg>
      </pc:sldChg>
      <pc:sldChg chg="addSp delSp modSp new mod setBg">
        <pc:chgData name="Grant Williams" userId="4a88a592756bc3ee" providerId="LiveId" clId="{C21A2CC0-7F0F-4B8B-B3E5-F8A3017B79C1}" dt="2022-06-27T01:56:42.585" v="1151" actId="20577"/>
        <pc:sldMkLst>
          <pc:docMk/>
          <pc:sldMk cId="1125450690" sldId="262"/>
        </pc:sldMkLst>
        <pc:spChg chg="mod">
          <ac:chgData name="Grant Williams" userId="4a88a592756bc3ee" providerId="LiveId" clId="{C21A2CC0-7F0F-4B8B-B3E5-F8A3017B79C1}" dt="2022-06-27T01:56:01.440" v="959" actId="26606"/>
          <ac:spMkLst>
            <pc:docMk/>
            <pc:sldMk cId="1125450690" sldId="262"/>
            <ac:spMk id="2" creationId="{F1211F77-C2C3-5F87-325B-EF09ADE2249A}"/>
          </ac:spMkLst>
        </pc:spChg>
        <pc:spChg chg="mod">
          <ac:chgData name="Grant Williams" userId="4a88a592756bc3ee" providerId="LiveId" clId="{C21A2CC0-7F0F-4B8B-B3E5-F8A3017B79C1}" dt="2022-06-27T01:56:42.585" v="1151" actId="20577"/>
          <ac:spMkLst>
            <pc:docMk/>
            <pc:sldMk cId="1125450690" sldId="262"/>
            <ac:spMk id="3" creationId="{0287B21D-34E6-A7AF-BAC4-3D4613AC63C3}"/>
          </ac:spMkLst>
        </pc:spChg>
        <pc:spChg chg="add del">
          <ac:chgData name="Grant Williams" userId="4a88a592756bc3ee" providerId="LiveId" clId="{C21A2CC0-7F0F-4B8B-B3E5-F8A3017B79C1}" dt="2022-06-27T01:56:01.440" v="959" actId="26606"/>
          <ac:spMkLst>
            <pc:docMk/>
            <pc:sldMk cId="1125450690" sldId="262"/>
            <ac:spMk id="9" creationId="{04812C46-200A-4DEB-A05E-3ED6C68C2387}"/>
          </ac:spMkLst>
        </pc:spChg>
        <pc:spChg chg="add del">
          <ac:chgData name="Grant Williams" userId="4a88a592756bc3ee" providerId="LiveId" clId="{C21A2CC0-7F0F-4B8B-B3E5-F8A3017B79C1}" dt="2022-06-27T01:56:01.440" v="959" actId="26606"/>
          <ac:spMkLst>
            <pc:docMk/>
            <pc:sldMk cId="1125450690" sldId="262"/>
            <ac:spMk id="11" creationId="{D1EA859B-E555-4109-94F3-6700E046E008}"/>
          </ac:spMkLst>
        </pc:spChg>
        <pc:spChg chg="add">
          <ac:chgData name="Grant Williams" userId="4a88a592756bc3ee" providerId="LiveId" clId="{C21A2CC0-7F0F-4B8B-B3E5-F8A3017B79C1}" dt="2022-06-27T01:56:01.440" v="959" actId="26606"/>
          <ac:spMkLst>
            <pc:docMk/>
            <pc:sldMk cId="1125450690" sldId="262"/>
            <ac:spMk id="16" creationId="{80DF40B2-80F7-4E71-B46C-284163F3654A}"/>
          </ac:spMkLst>
        </pc:spChg>
        <pc:picChg chg="add mod ord">
          <ac:chgData name="Grant Williams" userId="4a88a592756bc3ee" providerId="LiveId" clId="{C21A2CC0-7F0F-4B8B-B3E5-F8A3017B79C1}" dt="2022-06-27T01:56:01.440" v="959" actId="26606"/>
          <ac:picMkLst>
            <pc:docMk/>
            <pc:sldMk cId="1125450690" sldId="262"/>
            <ac:picMk id="5" creationId="{7A7CAF3D-A750-7664-810F-D0FC66C2B050}"/>
          </ac:picMkLst>
        </pc:picChg>
      </pc:sldChg>
      <pc:sldChg chg="addSp delSp modSp new mod setBg addAnim delAnim">
        <pc:chgData name="Grant Williams" userId="4a88a592756bc3ee" providerId="LiveId" clId="{C21A2CC0-7F0F-4B8B-B3E5-F8A3017B79C1}" dt="2022-06-27T01:58:15.817" v="1536" actId="20577"/>
        <pc:sldMkLst>
          <pc:docMk/>
          <pc:sldMk cId="2451493136" sldId="263"/>
        </pc:sldMkLst>
        <pc:spChg chg="mod">
          <ac:chgData name="Grant Williams" userId="4a88a592756bc3ee" providerId="LiveId" clId="{C21A2CC0-7F0F-4B8B-B3E5-F8A3017B79C1}" dt="2022-06-27T01:57:22.801" v="1237" actId="26606"/>
          <ac:spMkLst>
            <pc:docMk/>
            <pc:sldMk cId="2451493136" sldId="263"/>
            <ac:spMk id="2" creationId="{9A56B3EA-F15B-E2B3-9BC2-C847B9575461}"/>
          </ac:spMkLst>
        </pc:spChg>
        <pc:spChg chg="mod">
          <ac:chgData name="Grant Williams" userId="4a88a592756bc3ee" providerId="LiveId" clId="{C21A2CC0-7F0F-4B8B-B3E5-F8A3017B79C1}" dt="2022-06-27T01:58:15.817" v="1536" actId="20577"/>
          <ac:spMkLst>
            <pc:docMk/>
            <pc:sldMk cId="2451493136" sldId="263"/>
            <ac:spMk id="3" creationId="{BDB6074F-1434-8362-B2C6-7D13F4FE6E98}"/>
          </ac:spMkLst>
        </pc:spChg>
        <pc:spChg chg="add del">
          <ac:chgData name="Grant Williams" userId="4a88a592756bc3ee" providerId="LiveId" clId="{C21A2CC0-7F0F-4B8B-B3E5-F8A3017B79C1}" dt="2022-06-27T01:57:21.059" v="1234" actId="26606"/>
          <ac:spMkLst>
            <pc:docMk/>
            <pc:sldMk cId="2451493136" sldId="263"/>
            <ac:spMk id="9" creationId="{80DF40B2-80F7-4E71-B46C-284163F3654A}"/>
          </ac:spMkLst>
        </pc:spChg>
        <pc:spChg chg="add del">
          <ac:chgData name="Grant Williams" userId="4a88a592756bc3ee" providerId="LiveId" clId="{C21A2CC0-7F0F-4B8B-B3E5-F8A3017B79C1}" dt="2022-06-27T01:57:22.774" v="1236" actId="26606"/>
          <ac:spMkLst>
            <pc:docMk/>
            <pc:sldMk cId="2451493136" sldId="263"/>
            <ac:spMk id="11" creationId="{178FB36B-5BFE-42CA-BC60-1115E0D95EEC}"/>
          </ac:spMkLst>
        </pc:spChg>
        <pc:spChg chg="add del">
          <ac:chgData name="Grant Williams" userId="4a88a592756bc3ee" providerId="LiveId" clId="{C21A2CC0-7F0F-4B8B-B3E5-F8A3017B79C1}" dt="2022-06-27T01:57:22.774" v="1236" actId="26606"/>
          <ac:spMkLst>
            <pc:docMk/>
            <pc:sldMk cId="2451493136" sldId="263"/>
            <ac:spMk id="12" creationId="{ECC07320-C2CA-4E29-8481-9D9E143C7788}"/>
          </ac:spMkLst>
        </pc:spChg>
        <pc:spChg chg="add">
          <ac:chgData name="Grant Williams" userId="4a88a592756bc3ee" providerId="LiveId" clId="{C21A2CC0-7F0F-4B8B-B3E5-F8A3017B79C1}" dt="2022-06-27T01:57:22.801" v="1237" actId="26606"/>
          <ac:spMkLst>
            <pc:docMk/>
            <pc:sldMk cId="2451493136" sldId="263"/>
            <ac:spMk id="15" creationId="{80DF40B2-80F7-4E71-B46C-284163F3654A}"/>
          </ac:spMkLst>
        </pc:spChg>
        <pc:picChg chg="add del">
          <ac:chgData name="Grant Williams" userId="4a88a592756bc3ee" providerId="LiveId" clId="{C21A2CC0-7F0F-4B8B-B3E5-F8A3017B79C1}" dt="2022-06-27T01:57:21.059" v="1234" actId="26606"/>
          <ac:picMkLst>
            <pc:docMk/>
            <pc:sldMk cId="2451493136" sldId="263"/>
            <ac:picMk id="5" creationId="{70520FBC-2EDD-566F-8797-34DFDF31FEEC}"/>
          </ac:picMkLst>
        </pc:picChg>
        <pc:picChg chg="add del">
          <ac:chgData name="Grant Williams" userId="4a88a592756bc3ee" providerId="LiveId" clId="{C21A2CC0-7F0F-4B8B-B3E5-F8A3017B79C1}" dt="2022-06-27T01:57:22.774" v="1236" actId="26606"/>
          <ac:picMkLst>
            <pc:docMk/>
            <pc:sldMk cId="2451493136" sldId="263"/>
            <ac:picMk id="13" creationId="{958312D6-3C22-3B89-A5E8-DDC3FDDA77A4}"/>
          </ac:picMkLst>
        </pc:picChg>
        <pc:picChg chg="add">
          <ac:chgData name="Grant Williams" userId="4a88a592756bc3ee" providerId="LiveId" clId="{C21A2CC0-7F0F-4B8B-B3E5-F8A3017B79C1}" dt="2022-06-27T01:57:22.801" v="1237" actId="26606"/>
          <ac:picMkLst>
            <pc:docMk/>
            <pc:sldMk cId="2451493136" sldId="263"/>
            <ac:picMk id="16" creationId="{70520FBC-2EDD-566F-8797-34DFDF31FEEC}"/>
          </ac:picMkLst>
        </pc:picChg>
      </pc:sldChg>
      <pc:sldChg chg="addSp delSp modSp new mod setBg">
        <pc:chgData name="Grant Williams" userId="4a88a592756bc3ee" providerId="LiveId" clId="{C21A2CC0-7F0F-4B8B-B3E5-F8A3017B79C1}" dt="2022-06-27T02:00:12.571" v="2049" actId="20577"/>
        <pc:sldMkLst>
          <pc:docMk/>
          <pc:sldMk cId="217148763" sldId="264"/>
        </pc:sldMkLst>
        <pc:spChg chg="mod">
          <ac:chgData name="Grant Williams" userId="4a88a592756bc3ee" providerId="LiveId" clId="{C21A2CC0-7F0F-4B8B-B3E5-F8A3017B79C1}" dt="2022-06-27T02:00:12.571" v="2049" actId="20577"/>
          <ac:spMkLst>
            <pc:docMk/>
            <pc:sldMk cId="217148763" sldId="264"/>
            <ac:spMk id="2" creationId="{235259E4-7BD1-3A3C-96B4-B675D57DC170}"/>
          </ac:spMkLst>
        </pc:spChg>
        <pc:spChg chg="mod">
          <ac:chgData name="Grant Williams" userId="4a88a592756bc3ee" providerId="LiveId" clId="{C21A2CC0-7F0F-4B8B-B3E5-F8A3017B79C1}" dt="2022-06-27T02:00:08.634" v="2034" actId="21"/>
          <ac:spMkLst>
            <pc:docMk/>
            <pc:sldMk cId="217148763" sldId="264"/>
            <ac:spMk id="3" creationId="{242EB61B-D5A0-1302-A6C2-35391984CBD1}"/>
          </ac:spMkLst>
        </pc:spChg>
        <pc:spChg chg="add del">
          <ac:chgData name="Grant Williams" userId="4a88a592756bc3ee" providerId="LiveId" clId="{C21A2CC0-7F0F-4B8B-B3E5-F8A3017B79C1}" dt="2022-06-27T01:59:37.694" v="1909" actId="26606"/>
          <ac:spMkLst>
            <pc:docMk/>
            <pc:sldMk cId="217148763" sldId="264"/>
            <ac:spMk id="9" creationId="{80DF40B2-80F7-4E71-B46C-284163F3654A}"/>
          </ac:spMkLst>
        </pc:spChg>
        <pc:picChg chg="add del">
          <ac:chgData name="Grant Williams" userId="4a88a592756bc3ee" providerId="LiveId" clId="{C21A2CC0-7F0F-4B8B-B3E5-F8A3017B79C1}" dt="2022-06-27T01:59:37.694" v="1909" actId="26606"/>
          <ac:picMkLst>
            <pc:docMk/>
            <pc:sldMk cId="217148763" sldId="264"/>
            <ac:picMk id="5" creationId="{831C1484-74B1-547A-19D3-DE6193769345}"/>
          </ac:picMkLst>
        </pc:picChg>
      </pc:sldChg>
      <pc:sldChg chg="modSp add mod">
        <pc:chgData name="Grant Williams" userId="4a88a592756bc3ee" providerId="LiveId" clId="{C21A2CC0-7F0F-4B8B-B3E5-F8A3017B79C1}" dt="2022-06-27T02:01:52.989" v="2587" actId="20577"/>
        <pc:sldMkLst>
          <pc:docMk/>
          <pc:sldMk cId="1435448801" sldId="265"/>
        </pc:sldMkLst>
        <pc:spChg chg="mod">
          <ac:chgData name="Grant Williams" userId="4a88a592756bc3ee" providerId="LiveId" clId="{C21A2CC0-7F0F-4B8B-B3E5-F8A3017B79C1}" dt="2022-06-27T02:00:16.778" v="2054" actId="20577"/>
          <ac:spMkLst>
            <pc:docMk/>
            <pc:sldMk cId="1435448801" sldId="265"/>
            <ac:spMk id="2" creationId="{235259E4-7BD1-3A3C-96B4-B675D57DC170}"/>
          </ac:spMkLst>
        </pc:spChg>
        <pc:spChg chg="mod">
          <ac:chgData name="Grant Williams" userId="4a88a592756bc3ee" providerId="LiveId" clId="{C21A2CC0-7F0F-4B8B-B3E5-F8A3017B79C1}" dt="2022-06-27T02:01:52.989" v="2587" actId="20577"/>
          <ac:spMkLst>
            <pc:docMk/>
            <pc:sldMk cId="1435448801" sldId="265"/>
            <ac:spMk id="3" creationId="{242EB61B-D5A0-1302-A6C2-35391984CBD1}"/>
          </ac:spMkLst>
        </pc:spChg>
      </pc:sldChg>
      <pc:sldChg chg="addSp delSp modSp new mod setBg">
        <pc:chgData name="Grant Williams" userId="4a88a592756bc3ee" providerId="LiveId" clId="{C21A2CC0-7F0F-4B8B-B3E5-F8A3017B79C1}" dt="2022-06-28T04:22:41.563" v="25910" actId="1076"/>
        <pc:sldMkLst>
          <pc:docMk/>
          <pc:sldMk cId="196878738" sldId="266"/>
        </pc:sldMkLst>
        <pc:spChg chg="mod">
          <ac:chgData name="Grant Williams" userId="4a88a592756bc3ee" providerId="LiveId" clId="{C21A2CC0-7F0F-4B8B-B3E5-F8A3017B79C1}" dt="2022-06-27T02:11:32.921" v="4322" actId="1076"/>
          <ac:spMkLst>
            <pc:docMk/>
            <pc:sldMk cId="196878738" sldId="266"/>
            <ac:spMk id="2" creationId="{F4C25984-51F2-BA56-89F7-CD4E2C988F88}"/>
          </ac:spMkLst>
        </pc:spChg>
        <pc:spChg chg="mod">
          <ac:chgData name="Grant Williams" userId="4a88a592756bc3ee" providerId="LiveId" clId="{C21A2CC0-7F0F-4B8B-B3E5-F8A3017B79C1}" dt="2022-06-27T02:12:04.769" v="4349" actId="20577"/>
          <ac:spMkLst>
            <pc:docMk/>
            <pc:sldMk cId="196878738" sldId="266"/>
            <ac:spMk id="3" creationId="{FADF9FF4-1F53-31C8-5435-8857125B219C}"/>
          </ac:spMkLst>
        </pc:spChg>
        <pc:spChg chg="add del mod">
          <ac:chgData name="Grant Williams" userId="4a88a592756bc3ee" providerId="LiveId" clId="{C21A2CC0-7F0F-4B8B-B3E5-F8A3017B79C1}" dt="2022-06-27T02:11:06.384" v="4315" actId="21"/>
          <ac:spMkLst>
            <pc:docMk/>
            <pc:sldMk cId="196878738" sldId="266"/>
            <ac:spMk id="9" creationId="{EC7B132B-98FF-3E8E-5035-4D62ACD0D27F}"/>
          </ac:spMkLst>
        </pc:spChg>
        <pc:spChg chg="add del">
          <ac:chgData name="Grant Williams" userId="4a88a592756bc3ee" providerId="LiveId" clId="{C21A2CC0-7F0F-4B8B-B3E5-F8A3017B79C1}" dt="2022-06-27T02:11:25.095" v="4318" actId="26606"/>
          <ac:spMkLst>
            <pc:docMk/>
            <pc:sldMk cId="196878738" sldId="266"/>
            <ac:spMk id="10" creationId="{3CD9DF72-87A3-404E-A828-84CBF11A8303}"/>
          </ac:spMkLst>
        </pc:spChg>
        <pc:spChg chg="add mod">
          <ac:chgData name="Grant Williams" userId="4a88a592756bc3ee" providerId="LiveId" clId="{C21A2CC0-7F0F-4B8B-B3E5-F8A3017B79C1}" dt="2022-06-28T04:22:41.563" v="25910" actId="1076"/>
          <ac:spMkLst>
            <pc:docMk/>
            <pc:sldMk cId="196878738" sldId="266"/>
            <ac:spMk id="13" creationId="{900EEF1D-CE48-A714-46FC-07207CAFD86C}"/>
          </ac:spMkLst>
        </pc:spChg>
        <pc:spChg chg="add del">
          <ac:chgData name="Grant Williams" userId="4a88a592756bc3ee" providerId="LiveId" clId="{C21A2CC0-7F0F-4B8B-B3E5-F8A3017B79C1}" dt="2022-06-27T02:11:25.036" v="4317" actId="26606"/>
          <ac:spMkLst>
            <pc:docMk/>
            <pc:sldMk cId="196878738" sldId="266"/>
            <ac:spMk id="17" creationId="{724CD679-7405-4CD3-A92A-9469F279A59D}"/>
          </ac:spMkLst>
        </pc:spChg>
        <pc:spChg chg="add">
          <ac:chgData name="Grant Williams" userId="4a88a592756bc3ee" providerId="LiveId" clId="{C21A2CC0-7F0F-4B8B-B3E5-F8A3017B79C1}" dt="2022-06-27T02:11:25.095" v="4318" actId="26606"/>
          <ac:spMkLst>
            <pc:docMk/>
            <pc:sldMk cId="196878738" sldId="266"/>
            <ac:spMk id="19" creationId="{80DF40B2-80F7-4E71-B46C-284163F3654A}"/>
          </ac:spMkLst>
        </pc:spChg>
        <pc:picChg chg="add mod ord">
          <ac:chgData name="Grant Williams" userId="4a88a592756bc3ee" providerId="LiveId" clId="{C21A2CC0-7F0F-4B8B-B3E5-F8A3017B79C1}" dt="2022-06-27T02:11:25.095" v="4318" actId="26606"/>
          <ac:picMkLst>
            <pc:docMk/>
            <pc:sldMk cId="196878738" sldId="266"/>
            <ac:picMk id="5" creationId="{A616AF47-5D85-30EA-FC92-36D5A517D787}"/>
          </ac:picMkLst>
        </pc:picChg>
        <pc:cxnChg chg="add del">
          <ac:chgData name="Grant Williams" userId="4a88a592756bc3ee" providerId="LiveId" clId="{C21A2CC0-7F0F-4B8B-B3E5-F8A3017B79C1}" dt="2022-06-27T02:11:25.095" v="4318" actId="26606"/>
          <ac:cxnSpMkLst>
            <pc:docMk/>
            <pc:sldMk cId="196878738" sldId="266"/>
            <ac:cxnSpMk id="12" creationId="{20E3A342-4D61-4E3F-AF90-1AB42AEB96CC}"/>
          </ac:cxnSpMkLst>
        </pc:cxnChg>
      </pc:sldChg>
      <pc:sldChg chg="modSp new mod">
        <pc:chgData name="Grant Williams" userId="4a88a592756bc3ee" providerId="LiveId" clId="{C21A2CC0-7F0F-4B8B-B3E5-F8A3017B79C1}" dt="2022-06-27T02:10:35.581" v="4275" actId="20577"/>
        <pc:sldMkLst>
          <pc:docMk/>
          <pc:sldMk cId="458406281" sldId="267"/>
        </pc:sldMkLst>
        <pc:spChg chg="mod">
          <ac:chgData name="Grant Williams" userId="4a88a592756bc3ee" providerId="LiveId" clId="{C21A2CC0-7F0F-4B8B-B3E5-F8A3017B79C1}" dt="2022-06-27T02:07:20.371" v="3403" actId="20577"/>
          <ac:spMkLst>
            <pc:docMk/>
            <pc:sldMk cId="458406281" sldId="267"/>
            <ac:spMk id="2" creationId="{50FF6EF5-F9AA-F90A-BB88-62FE1CF99551}"/>
          </ac:spMkLst>
        </pc:spChg>
        <pc:spChg chg="mod">
          <ac:chgData name="Grant Williams" userId="4a88a592756bc3ee" providerId="LiveId" clId="{C21A2CC0-7F0F-4B8B-B3E5-F8A3017B79C1}" dt="2022-06-27T02:10:35.581" v="4275" actId="20577"/>
          <ac:spMkLst>
            <pc:docMk/>
            <pc:sldMk cId="458406281" sldId="267"/>
            <ac:spMk id="3" creationId="{E8D26FA0-C86F-FC55-B784-CB189624B40B}"/>
          </ac:spMkLst>
        </pc:spChg>
      </pc:sldChg>
      <pc:sldChg chg="addSp delSp modSp new mod setBg">
        <pc:chgData name="Grant Williams" userId="4a88a592756bc3ee" providerId="LiveId" clId="{C21A2CC0-7F0F-4B8B-B3E5-F8A3017B79C1}" dt="2022-06-27T02:12:22.428" v="4350" actId="26606"/>
        <pc:sldMkLst>
          <pc:docMk/>
          <pc:sldMk cId="2292138648" sldId="268"/>
        </pc:sldMkLst>
        <pc:spChg chg="mod">
          <ac:chgData name="Grant Williams" userId="4a88a592756bc3ee" providerId="LiveId" clId="{C21A2CC0-7F0F-4B8B-B3E5-F8A3017B79C1}" dt="2022-06-27T02:12:22.428" v="4350" actId="26606"/>
          <ac:spMkLst>
            <pc:docMk/>
            <pc:sldMk cId="2292138648" sldId="268"/>
            <ac:spMk id="2" creationId="{CEB0F05F-D7F8-C23D-A6B5-51725A663BE9}"/>
          </ac:spMkLst>
        </pc:spChg>
        <pc:spChg chg="del">
          <ac:chgData name="Grant Williams" userId="4a88a592756bc3ee" providerId="LiveId" clId="{C21A2CC0-7F0F-4B8B-B3E5-F8A3017B79C1}" dt="2022-06-27T02:12:22.428" v="4350" actId="26606"/>
          <ac:spMkLst>
            <pc:docMk/>
            <pc:sldMk cId="2292138648" sldId="268"/>
            <ac:spMk id="3" creationId="{78C2E553-40F2-10C4-E788-DE9988713B7C}"/>
          </ac:spMkLst>
        </pc:spChg>
        <pc:spChg chg="add">
          <ac:chgData name="Grant Williams" userId="4a88a592756bc3ee" providerId="LiveId" clId="{C21A2CC0-7F0F-4B8B-B3E5-F8A3017B79C1}" dt="2022-06-27T02:12:22.428" v="4350" actId="26606"/>
          <ac:spMkLst>
            <pc:docMk/>
            <pc:sldMk cId="2292138648" sldId="268"/>
            <ac:spMk id="9" creationId="{C1DD1A8A-57D5-4A81-AD04-532B043C5611}"/>
          </ac:spMkLst>
        </pc:spChg>
        <pc:spChg chg="add">
          <ac:chgData name="Grant Williams" userId="4a88a592756bc3ee" providerId="LiveId" clId="{C21A2CC0-7F0F-4B8B-B3E5-F8A3017B79C1}" dt="2022-06-27T02:12:22.428" v="4350" actId="26606"/>
          <ac:spMkLst>
            <pc:docMk/>
            <pc:sldMk cId="2292138648" sldId="268"/>
            <ac:spMk id="11" creationId="{007891EC-4501-44ED-A8C8-B11B6DB767AB}"/>
          </ac:spMkLst>
        </pc:spChg>
        <pc:picChg chg="add">
          <ac:chgData name="Grant Williams" userId="4a88a592756bc3ee" providerId="LiveId" clId="{C21A2CC0-7F0F-4B8B-B3E5-F8A3017B79C1}" dt="2022-06-27T02:12:22.428" v="4350" actId="26606"/>
          <ac:picMkLst>
            <pc:docMk/>
            <pc:sldMk cId="2292138648" sldId="268"/>
            <ac:picMk id="5" creationId="{643C1E0F-080F-74C0-9983-4995B34F7534}"/>
          </ac:picMkLst>
        </pc:picChg>
      </pc:sldChg>
      <pc:sldChg chg="modSp new mod">
        <pc:chgData name="Grant Williams" userId="4a88a592756bc3ee" providerId="LiveId" clId="{C21A2CC0-7F0F-4B8B-B3E5-F8A3017B79C1}" dt="2022-06-27T02:52:06.267" v="5084" actId="20577"/>
        <pc:sldMkLst>
          <pc:docMk/>
          <pc:sldMk cId="2116601423" sldId="269"/>
        </pc:sldMkLst>
        <pc:spChg chg="mod">
          <ac:chgData name="Grant Williams" userId="4a88a592756bc3ee" providerId="LiveId" clId="{C21A2CC0-7F0F-4B8B-B3E5-F8A3017B79C1}" dt="2022-06-27T02:52:06.267" v="5084" actId="20577"/>
          <ac:spMkLst>
            <pc:docMk/>
            <pc:sldMk cId="2116601423" sldId="269"/>
            <ac:spMk id="2" creationId="{FB17190C-9582-3F46-2E68-ECFE3D84C122}"/>
          </ac:spMkLst>
        </pc:spChg>
        <pc:spChg chg="mod">
          <ac:chgData name="Grant Williams" userId="4a88a592756bc3ee" providerId="LiveId" clId="{C21A2CC0-7F0F-4B8B-B3E5-F8A3017B79C1}" dt="2022-06-27T02:48:18.369" v="5022" actId="20577"/>
          <ac:spMkLst>
            <pc:docMk/>
            <pc:sldMk cId="2116601423" sldId="269"/>
            <ac:spMk id="3" creationId="{6E68A80F-3F3B-8C13-CB8E-C1913619E09D}"/>
          </ac:spMkLst>
        </pc:spChg>
      </pc:sldChg>
      <pc:sldChg chg="delSp modSp add mod ord setBg delDesignElem modShow">
        <pc:chgData name="Grant Williams" userId="4a88a592756bc3ee" providerId="LiveId" clId="{C21A2CC0-7F0F-4B8B-B3E5-F8A3017B79C1}" dt="2022-06-27T03:08:10.014" v="6193" actId="20577"/>
        <pc:sldMkLst>
          <pc:docMk/>
          <pc:sldMk cId="1676344100" sldId="270"/>
        </pc:sldMkLst>
        <pc:spChg chg="mod">
          <ac:chgData name="Grant Williams" userId="4a88a592756bc3ee" providerId="LiveId" clId="{C21A2CC0-7F0F-4B8B-B3E5-F8A3017B79C1}" dt="2022-06-27T03:07:47.466" v="6101" actId="20577"/>
          <ac:spMkLst>
            <pc:docMk/>
            <pc:sldMk cId="1676344100" sldId="270"/>
            <ac:spMk id="2" creationId="{0FF84C0A-A69A-6E97-7089-10FBDC596688}"/>
          </ac:spMkLst>
        </pc:spChg>
        <pc:spChg chg="mod">
          <ac:chgData name="Grant Williams" userId="4a88a592756bc3ee" providerId="LiveId" clId="{C21A2CC0-7F0F-4B8B-B3E5-F8A3017B79C1}" dt="2022-06-27T03:08:10.014" v="6193" actId="20577"/>
          <ac:spMkLst>
            <pc:docMk/>
            <pc:sldMk cId="1676344100" sldId="270"/>
            <ac:spMk id="3" creationId="{82A0AC0D-6C2C-6FAA-EF35-F06015EC5D6B}"/>
          </ac:spMkLst>
        </pc:spChg>
        <pc:spChg chg="del">
          <ac:chgData name="Grant Williams" userId="4a88a592756bc3ee" providerId="LiveId" clId="{C21A2CC0-7F0F-4B8B-B3E5-F8A3017B79C1}" dt="2022-06-27T02:42:00.148" v="4695"/>
          <ac:spMkLst>
            <pc:docMk/>
            <pc:sldMk cId="1676344100" sldId="270"/>
            <ac:spMk id="10" creationId="{F13C74B1-5B17-4795-BED0-7140497B445A}"/>
          </ac:spMkLst>
        </pc:spChg>
        <pc:spChg chg="del">
          <ac:chgData name="Grant Williams" userId="4a88a592756bc3ee" providerId="LiveId" clId="{C21A2CC0-7F0F-4B8B-B3E5-F8A3017B79C1}" dt="2022-06-27T02:42:00.148" v="4695"/>
          <ac:spMkLst>
            <pc:docMk/>
            <pc:sldMk cId="1676344100" sldId="270"/>
            <ac:spMk id="12" creationId="{D4974D33-8DC5-464E-8C6D-BE58F0669C17}"/>
          </ac:spMkLst>
        </pc:spChg>
      </pc:sldChg>
      <pc:sldChg chg="modSp new del mod">
        <pc:chgData name="Grant Williams" userId="4a88a592756bc3ee" providerId="LiveId" clId="{C21A2CC0-7F0F-4B8B-B3E5-F8A3017B79C1}" dt="2022-06-27T04:02:43.980" v="11766" actId="47"/>
        <pc:sldMkLst>
          <pc:docMk/>
          <pc:sldMk cId="2553609048" sldId="271"/>
        </pc:sldMkLst>
        <pc:spChg chg="mod">
          <ac:chgData name="Grant Williams" userId="4a88a592756bc3ee" providerId="LiveId" clId="{C21A2CC0-7F0F-4B8B-B3E5-F8A3017B79C1}" dt="2022-06-27T02:48:27.100" v="5036" actId="20577"/>
          <ac:spMkLst>
            <pc:docMk/>
            <pc:sldMk cId="2553609048" sldId="271"/>
            <ac:spMk id="2" creationId="{8441079C-688C-1BE7-BEEE-25D8BD2A1EC2}"/>
          </ac:spMkLst>
        </pc:spChg>
      </pc:sldChg>
      <pc:sldChg chg="modSp new mod">
        <pc:chgData name="Grant Williams" userId="4a88a592756bc3ee" providerId="LiveId" clId="{C21A2CC0-7F0F-4B8B-B3E5-F8A3017B79C1}" dt="2022-06-27T03:38:45.865" v="8444" actId="20577"/>
        <pc:sldMkLst>
          <pc:docMk/>
          <pc:sldMk cId="1531036727" sldId="272"/>
        </pc:sldMkLst>
        <pc:spChg chg="mod">
          <ac:chgData name="Grant Williams" userId="4a88a592756bc3ee" providerId="LiveId" clId="{C21A2CC0-7F0F-4B8B-B3E5-F8A3017B79C1}" dt="2022-06-27T03:34:15.463" v="7776" actId="20577"/>
          <ac:spMkLst>
            <pc:docMk/>
            <pc:sldMk cId="1531036727" sldId="272"/>
            <ac:spMk id="2" creationId="{9373F59F-312F-A6D2-A44F-D4ACB18D29B2}"/>
          </ac:spMkLst>
        </pc:spChg>
        <pc:spChg chg="mod">
          <ac:chgData name="Grant Williams" userId="4a88a592756bc3ee" providerId="LiveId" clId="{C21A2CC0-7F0F-4B8B-B3E5-F8A3017B79C1}" dt="2022-06-27T03:38:45.865" v="8444" actId="20577"/>
          <ac:spMkLst>
            <pc:docMk/>
            <pc:sldMk cId="1531036727" sldId="272"/>
            <ac:spMk id="3" creationId="{4EDFD2F3-074B-1968-B6E8-CD760407D5DD}"/>
          </ac:spMkLst>
        </pc:spChg>
      </pc:sldChg>
      <pc:sldChg chg="addSp modSp new mod">
        <pc:chgData name="Grant Williams" userId="4a88a592756bc3ee" providerId="LiveId" clId="{C21A2CC0-7F0F-4B8B-B3E5-F8A3017B79C1}" dt="2022-06-27T03:02:34.867" v="5552" actId="20577"/>
        <pc:sldMkLst>
          <pc:docMk/>
          <pc:sldMk cId="4239296319" sldId="273"/>
        </pc:sldMkLst>
        <pc:spChg chg="mod">
          <ac:chgData name="Grant Williams" userId="4a88a592756bc3ee" providerId="LiveId" clId="{C21A2CC0-7F0F-4B8B-B3E5-F8A3017B79C1}" dt="2022-06-27T02:54:10.575" v="5311" actId="20577"/>
          <ac:spMkLst>
            <pc:docMk/>
            <pc:sldMk cId="4239296319" sldId="273"/>
            <ac:spMk id="2" creationId="{526A51EF-DE76-1618-D3E8-AB9E9DE04ED6}"/>
          </ac:spMkLst>
        </pc:spChg>
        <pc:spChg chg="mod">
          <ac:chgData name="Grant Williams" userId="4a88a592756bc3ee" providerId="LiveId" clId="{C21A2CC0-7F0F-4B8B-B3E5-F8A3017B79C1}" dt="2022-06-27T02:55:41.148" v="5506" actId="20577"/>
          <ac:spMkLst>
            <pc:docMk/>
            <pc:sldMk cId="4239296319" sldId="273"/>
            <ac:spMk id="3" creationId="{C220C7E1-4DEC-9F85-711A-0BDD6A913114}"/>
          </ac:spMkLst>
        </pc:spChg>
        <pc:spChg chg="add mod">
          <ac:chgData name="Grant Williams" userId="4a88a592756bc3ee" providerId="LiveId" clId="{C21A2CC0-7F0F-4B8B-B3E5-F8A3017B79C1}" dt="2022-06-27T03:02:19.798" v="5536" actId="14100"/>
          <ac:spMkLst>
            <pc:docMk/>
            <pc:sldMk cId="4239296319" sldId="273"/>
            <ac:spMk id="10" creationId="{C5FCCDA6-B27F-4380-3086-A201FBA62F7D}"/>
          </ac:spMkLst>
        </pc:spChg>
        <pc:spChg chg="add mod">
          <ac:chgData name="Grant Williams" userId="4a88a592756bc3ee" providerId="LiveId" clId="{C21A2CC0-7F0F-4B8B-B3E5-F8A3017B79C1}" dt="2022-06-27T03:02:27.940" v="5546" actId="20577"/>
          <ac:spMkLst>
            <pc:docMk/>
            <pc:sldMk cId="4239296319" sldId="273"/>
            <ac:spMk id="11" creationId="{8183FE8C-2E1E-D460-438B-C1F699DD8716}"/>
          </ac:spMkLst>
        </pc:spChg>
        <pc:spChg chg="add mod">
          <ac:chgData name="Grant Williams" userId="4a88a592756bc3ee" providerId="LiveId" clId="{C21A2CC0-7F0F-4B8B-B3E5-F8A3017B79C1}" dt="2022-06-27T03:02:34.867" v="5552" actId="20577"/>
          <ac:spMkLst>
            <pc:docMk/>
            <pc:sldMk cId="4239296319" sldId="273"/>
            <ac:spMk id="12" creationId="{3BF81CA4-3582-18B0-A8C1-E92FFD83F7DE}"/>
          </ac:spMkLst>
        </pc:spChg>
        <pc:picChg chg="add mod">
          <ac:chgData name="Grant Williams" userId="4a88a592756bc3ee" providerId="LiveId" clId="{C21A2CC0-7F0F-4B8B-B3E5-F8A3017B79C1}" dt="2022-06-27T03:02:06.351" v="5523" actId="1076"/>
          <ac:picMkLst>
            <pc:docMk/>
            <pc:sldMk cId="4239296319" sldId="273"/>
            <ac:picMk id="5" creationId="{CE9FC5C5-F22F-4EE7-B3DA-9BECF6E79B75}"/>
          </ac:picMkLst>
        </pc:picChg>
        <pc:picChg chg="add mod">
          <ac:chgData name="Grant Williams" userId="4a88a592756bc3ee" providerId="LiveId" clId="{C21A2CC0-7F0F-4B8B-B3E5-F8A3017B79C1}" dt="2022-06-27T03:02:06.351" v="5523" actId="1076"/>
          <ac:picMkLst>
            <pc:docMk/>
            <pc:sldMk cId="4239296319" sldId="273"/>
            <ac:picMk id="7" creationId="{D21C1A91-6872-5F11-0D36-1F917404E6C3}"/>
          </ac:picMkLst>
        </pc:picChg>
        <pc:picChg chg="add mod">
          <ac:chgData name="Grant Williams" userId="4a88a592756bc3ee" providerId="LiveId" clId="{C21A2CC0-7F0F-4B8B-B3E5-F8A3017B79C1}" dt="2022-06-27T03:02:06.351" v="5523" actId="1076"/>
          <ac:picMkLst>
            <pc:docMk/>
            <pc:sldMk cId="4239296319" sldId="273"/>
            <ac:picMk id="9" creationId="{A4A85A42-D97A-5CD0-95B1-BF2DCF80BAD7}"/>
          </ac:picMkLst>
        </pc:picChg>
      </pc:sldChg>
      <pc:sldChg chg="addSp modSp new mod">
        <pc:chgData name="Grant Williams" userId="4a88a592756bc3ee" providerId="LiveId" clId="{C21A2CC0-7F0F-4B8B-B3E5-F8A3017B79C1}" dt="2022-06-27T03:22:55.067" v="7042" actId="14100"/>
        <pc:sldMkLst>
          <pc:docMk/>
          <pc:sldMk cId="108934194" sldId="274"/>
        </pc:sldMkLst>
        <pc:spChg chg="mod">
          <ac:chgData name="Grant Williams" userId="4a88a592756bc3ee" providerId="LiveId" clId="{C21A2CC0-7F0F-4B8B-B3E5-F8A3017B79C1}" dt="2022-06-27T03:02:40.589" v="5566" actId="20577"/>
          <ac:spMkLst>
            <pc:docMk/>
            <pc:sldMk cId="108934194" sldId="274"/>
            <ac:spMk id="2" creationId="{6AB31DC3-5241-8EDC-38A0-54CC52C0515B}"/>
          </ac:spMkLst>
        </pc:spChg>
        <pc:spChg chg="mod">
          <ac:chgData name="Grant Williams" userId="4a88a592756bc3ee" providerId="LiveId" clId="{C21A2CC0-7F0F-4B8B-B3E5-F8A3017B79C1}" dt="2022-06-27T03:22:55.067" v="7042" actId="14100"/>
          <ac:spMkLst>
            <pc:docMk/>
            <pc:sldMk cId="108934194" sldId="274"/>
            <ac:spMk id="3" creationId="{83AF86B1-A633-1391-B7A1-1E5ACD931F8C}"/>
          </ac:spMkLst>
        </pc:spChg>
        <pc:spChg chg="add mod">
          <ac:chgData name="Grant Williams" userId="4a88a592756bc3ee" providerId="LiveId" clId="{C21A2CC0-7F0F-4B8B-B3E5-F8A3017B79C1}" dt="2022-06-27T03:05:03.365" v="5908" actId="20577"/>
          <ac:spMkLst>
            <pc:docMk/>
            <pc:sldMk cId="108934194" sldId="274"/>
            <ac:spMk id="6" creationId="{45B03ECB-2067-BE93-3779-A3CE09D9BF3F}"/>
          </ac:spMkLst>
        </pc:spChg>
        <pc:spChg chg="add mod">
          <ac:chgData name="Grant Williams" userId="4a88a592756bc3ee" providerId="LiveId" clId="{C21A2CC0-7F0F-4B8B-B3E5-F8A3017B79C1}" dt="2022-06-27T03:05:10.027" v="5923" actId="20577"/>
          <ac:spMkLst>
            <pc:docMk/>
            <pc:sldMk cId="108934194" sldId="274"/>
            <ac:spMk id="7" creationId="{6FA344A2-41BB-6E8F-ECC8-1401BD540742}"/>
          </ac:spMkLst>
        </pc:spChg>
        <pc:spChg chg="add mod">
          <ac:chgData name="Grant Williams" userId="4a88a592756bc3ee" providerId="LiveId" clId="{C21A2CC0-7F0F-4B8B-B3E5-F8A3017B79C1}" dt="2022-06-27T03:05:37.294" v="5931" actId="20577"/>
          <ac:spMkLst>
            <pc:docMk/>
            <pc:sldMk cId="108934194" sldId="274"/>
            <ac:spMk id="9" creationId="{CB34153A-A12F-0137-A9D2-8FFB1097D7F2}"/>
          </ac:spMkLst>
        </pc:spChg>
        <pc:picChg chg="add mod">
          <ac:chgData name="Grant Williams" userId="4a88a592756bc3ee" providerId="LiveId" clId="{C21A2CC0-7F0F-4B8B-B3E5-F8A3017B79C1}" dt="2022-06-27T03:04:08.178" v="5892"/>
          <ac:picMkLst>
            <pc:docMk/>
            <pc:sldMk cId="108934194" sldId="274"/>
            <ac:picMk id="4" creationId="{D2471EB8-12BD-2AE5-2682-55CF101A9939}"/>
          </ac:picMkLst>
        </pc:picChg>
        <pc:picChg chg="add mod">
          <ac:chgData name="Grant Williams" userId="4a88a592756bc3ee" providerId="LiveId" clId="{C21A2CC0-7F0F-4B8B-B3E5-F8A3017B79C1}" dt="2022-06-27T03:04:52.894" v="5896" actId="14100"/>
          <ac:picMkLst>
            <pc:docMk/>
            <pc:sldMk cId="108934194" sldId="274"/>
            <ac:picMk id="1026" creationId="{DE2D9DBD-67C4-57E5-D0DD-6252499CFADD}"/>
          </ac:picMkLst>
        </pc:picChg>
        <pc:picChg chg="add mod">
          <ac:chgData name="Grant Williams" userId="4a88a592756bc3ee" providerId="LiveId" clId="{C21A2CC0-7F0F-4B8B-B3E5-F8A3017B79C1}" dt="2022-06-27T03:05:30.762" v="5926" actId="1076"/>
          <ac:picMkLst>
            <pc:docMk/>
            <pc:sldMk cId="108934194" sldId="274"/>
            <ac:picMk id="1028" creationId="{B7B05FD0-1FA3-D3E9-06FD-72D7862883F3}"/>
          </ac:picMkLst>
        </pc:picChg>
      </pc:sldChg>
      <pc:sldChg chg="addSp modSp new mod">
        <pc:chgData name="Grant Williams" userId="4a88a592756bc3ee" providerId="LiveId" clId="{C21A2CC0-7F0F-4B8B-B3E5-F8A3017B79C1}" dt="2022-06-27T03:22:51.117" v="7041" actId="14100"/>
        <pc:sldMkLst>
          <pc:docMk/>
          <pc:sldMk cId="531532137" sldId="275"/>
        </pc:sldMkLst>
        <pc:spChg chg="mod">
          <ac:chgData name="Grant Williams" userId="4a88a592756bc3ee" providerId="LiveId" clId="{C21A2CC0-7F0F-4B8B-B3E5-F8A3017B79C1}" dt="2022-06-27T03:05:58.093" v="5946" actId="20577"/>
          <ac:spMkLst>
            <pc:docMk/>
            <pc:sldMk cId="531532137" sldId="275"/>
            <ac:spMk id="2" creationId="{3D57FE85-BE1B-4C45-C065-48C30D0A0CB4}"/>
          </ac:spMkLst>
        </pc:spChg>
        <pc:spChg chg="mod">
          <ac:chgData name="Grant Williams" userId="4a88a592756bc3ee" providerId="LiveId" clId="{C21A2CC0-7F0F-4B8B-B3E5-F8A3017B79C1}" dt="2022-06-27T03:22:51.117" v="7041" actId="14100"/>
          <ac:spMkLst>
            <pc:docMk/>
            <pc:sldMk cId="531532137" sldId="275"/>
            <ac:spMk id="3" creationId="{6F4DF2EA-5AB9-1E7C-35C1-F402F4282EB7}"/>
          </ac:spMkLst>
        </pc:spChg>
        <pc:spChg chg="add mod">
          <ac:chgData name="Grant Williams" userId="4a88a592756bc3ee" providerId="LiveId" clId="{C21A2CC0-7F0F-4B8B-B3E5-F8A3017B79C1}" dt="2022-06-27T03:11:25.986" v="6466" actId="20577"/>
          <ac:spMkLst>
            <pc:docMk/>
            <pc:sldMk cId="531532137" sldId="275"/>
            <ac:spMk id="7" creationId="{F8BD57CB-4A56-D846-E02C-B0BB0A6F563B}"/>
          </ac:spMkLst>
        </pc:spChg>
        <pc:spChg chg="add mod">
          <ac:chgData name="Grant Williams" userId="4a88a592756bc3ee" providerId="LiveId" clId="{C21A2CC0-7F0F-4B8B-B3E5-F8A3017B79C1}" dt="2022-06-27T03:11:35.678" v="6471" actId="20577"/>
          <ac:spMkLst>
            <pc:docMk/>
            <pc:sldMk cId="531532137" sldId="275"/>
            <ac:spMk id="8" creationId="{AB732C99-1FAE-1493-A218-0DDCC2854A00}"/>
          </ac:spMkLst>
        </pc:spChg>
        <pc:spChg chg="add mod">
          <ac:chgData name="Grant Williams" userId="4a88a592756bc3ee" providerId="LiveId" clId="{C21A2CC0-7F0F-4B8B-B3E5-F8A3017B79C1}" dt="2022-06-27T03:11:43.080" v="6476" actId="20577"/>
          <ac:spMkLst>
            <pc:docMk/>
            <pc:sldMk cId="531532137" sldId="275"/>
            <ac:spMk id="9" creationId="{682B2C5F-181F-E653-42A4-1BEC78345B9B}"/>
          </ac:spMkLst>
        </pc:spChg>
        <pc:picChg chg="add mod">
          <ac:chgData name="Grant Williams" userId="4a88a592756bc3ee" providerId="LiveId" clId="{C21A2CC0-7F0F-4B8B-B3E5-F8A3017B79C1}" dt="2022-06-27T03:10:45.324" v="6451" actId="14100"/>
          <ac:picMkLst>
            <pc:docMk/>
            <pc:sldMk cId="531532137" sldId="275"/>
            <ac:picMk id="2050" creationId="{83260B0C-05D3-5E47-9B76-7186608212FD}"/>
          </ac:picMkLst>
        </pc:picChg>
        <pc:picChg chg="add mod">
          <ac:chgData name="Grant Williams" userId="4a88a592756bc3ee" providerId="LiveId" clId="{C21A2CC0-7F0F-4B8B-B3E5-F8A3017B79C1}" dt="2022-06-27T03:11:00.194" v="6454" actId="14100"/>
          <ac:picMkLst>
            <pc:docMk/>
            <pc:sldMk cId="531532137" sldId="275"/>
            <ac:picMk id="2052" creationId="{DF74689D-6C6A-7A64-83D1-5D193D0FC6BA}"/>
          </ac:picMkLst>
        </pc:picChg>
        <pc:picChg chg="add mod">
          <ac:chgData name="Grant Williams" userId="4a88a592756bc3ee" providerId="LiveId" clId="{C21A2CC0-7F0F-4B8B-B3E5-F8A3017B79C1}" dt="2022-06-27T03:11:15.407" v="6457" actId="14100"/>
          <ac:picMkLst>
            <pc:docMk/>
            <pc:sldMk cId="531532137" sldId="275"/>
            <ac:picMk id="2054" creationId="{D5C06E93-3D75-CCDC-14A7-E3BB500C21D5}"/>
          </ac:picMkLst>
        </pc:picChg>
      </pc:sldChg>
      <pc:sldChg chg="addSp modSp add mod">
        <pc:chgData name="Grant Williams" userId="4a88a592756bc3ee" providerId="LiveId" clId="{C21A2CC0-7F0F-4B8B-B3E5-F8A3017B79C1}" dt="2022-06-27T03:13:47.402" v="6492" actId="14100"/>
        <pc:sldMkLst>
          <pc:docMk/>
          <pc:sldMk cId="402475688" sldId="276"/>
        </pc:sldMkLst>
        <pc:spChg chg="mod">
          <ac:chgData name="Grant Williams" userId="4a88a592756bc3ee" providerId="LiveId" clId="{C21A2CC0-7F0F-4B8B-B3E5-F8A3017B79C1}" dt="2022-06-27T03:09:07.618" v="6198" actId="20577"/>
          <ac:spMkLst>
            <pc:docMk/>
            <pc:sldMk cId="402475688" sldId="276"/>
            <ac:spMk id="2" creationId="{3D57FE85-BE1B-4C45-C065-48C30D0A0CB4}"/>
          </ac:spMkLst>
        </pc:spChg>
        <pc:spChg chg="mod">
          <ac:chgData name="Grant Williams" userId="4a88a592756bc3ee" providerId="LiveId" clId="{C21A2CC0-7F0F-4B8B-B3E5-F8A3017B79C1}" dt="2022-06-27T03:09:43.078" v="6436" actId="21"/>
          <ac:spMkLst>
            <pc:docMk/>
            <pc:sldMk cId="402475688" sldId="276"/>
            <ac:spMk id="3" creationId="{6F4DF2EA-5AB9-1E7C-35C1-F402F4282EB7}"/>
          </ac:spMkLst>
        </pc:spChg>
        <pc:picChg chg="add mod">
          <ac:chgData name="Grant Williams" userId="4a88a592756bc3ee" providerId="LiveId" clId="{C21A2CC0-7F0F-4B8B-B3E5-F8A3017B79C1}" dt="2022-06-27T03:13:06.473" v="6482" actId="1076"/>
          <ac:picMkLst>
            <pc:docMk/>
            <pc:sldMk cId="402475688" sldId="276"/>
            <ac:picMk id="3074" creationId="{2F0B376D-7727-8453-411B-869929B15B04}"/>
          </ac:picMkLst>
        </pc:picChg>
        <pc:picChg chg="add mod">
          <ac:chgData name="Grant Williams" userId="4a88a592756bc3ee" providerId="LiveId" clId="{C21A2CC0-7F0F-4B8B-B3E5-F8A3017B79C1}" dt="2022-06-27T03:13:29.367" v="6487" actId="14100"/>
          <ac:picMkLst>
            <pc:docMk/>
            <pc:sldMk cId="402475688" sldId="276"/>
            <ac:picMk id="3076" creationId="{CDB7E433-1928-E054-E74E-26CC856EA331}"/>
          </ac:picMkLst>
        </pc:picChg>
        <pc:picChg chg="add mod">
          <ac:chgData name="Grant Williams" userId="4a88a592756bc3ee" providerId="LiveId" clId="{C21A2CC0-7F0F-4B8B-B3E5-F8A3017B79C1}" dt="2022-06-27T03:13:47.402" v="6492" actId="14100"/>
          <ac:picMkLst>
            <pc:docMk/>
            <pc:sldMk cId="402475688" sldId="276"/>
            <ac:picMk id="3078" creationId="{DBE945A4-B98F-10F2-FBF8-80719B3177A2}"/>
          </ac:picMkLst>
        </pc:picChg>
      </pc:sldChg>
      <pc:sldChg chg="addSp delSp modSp add mod">
        <pc:chgData name="Grant Williams" userId="4a88a592756bc3ee" providerId="LiveId" clId="{C21A2CC0-7F0F-4B8B-B3E5-F8A3017B79C1}" dt="2022-06-27T03:25:49.721" v="7081" actId="20577"/>
        <pc:sldMkLst>
          <pc:docMk/>
          <pc:sldMk cId="123435808" sldId="277"/>
        </pc:sldMkLst>
        <pc:spChg chg="mod">
          <ac:chgData name="Grant Williams" userId="4a88a592756bc3ee" providerId="LiveId" clId="{C21A2CC0-7F0F-4B8B-B3E5-F8A3017B79C1}" dt="2022-06-27T03:18:30.628" v="6503" actId="20577"/>
          <ac:spMkLst>
            <pc:docMk/>
            <pc:sldMk cId="123435808" sldId="277"/>
            <ac:spMk id="2" creationId="{3D57FE85-BE1B-4C45-C065-48C30D0A0CB4}"/>
          </ac:spMkLst>
        </pc:spChg>
        <pc:spChg chg="mod">
          <ac:chgData name="Grant Williams" userId="4a88a592756bc3ee" providerId="LiveId" clId="{C21A2CC0-7F0F-4B8B-B3E5-F8A3017B79C1}" dt="2022-06-27T03:09:47.960" v="6438"/>
          <ac:spMkLst>
            <pc:docMk/>
            <pc:sldMk cId="123435808" sldId="277"/>
            <ac:spMk id="3" creationId="{6F4DF2EA-5AB9-1E7C-35C1-F402F4282EB7}"/>
          </ac:spMkLst>
        </pc:spChg>
        <pc:spChg chg="add mod">
          <ac:chgData name="Grant Williams" userId="4a88a592756bc3ee" providerId="LiveId" clId="{C21A2CC0-7F0F-4B8B-B3E5-F8A3017B79C1}" dt="2022-06-27T03:25:37.258" v="7075" actId="1076"/>
          <ac:spMkLst>
            <pc:docMk/>
            <pc:sldMk cId="123435808" sldId="277"/>
            <ac:spMk id="8" creationId="{54B9EBA8-F608-7D2E-6002-1438D001C5EB}"/>
          </ac:spMkLst>
        </pc:spChg>
        <pc:spChg chg="add mod">
          <ac:chgData name="Grant Williams" userId="4a88a592756bc3ee" providerId="LiveId" clId="{C21A2CC0-7F0F-4B8B-B3E5-F8A3017B79C1}" dt="2022-06-27T03:25:44.054" v="7078" actId="20577"/>
          <ac:spMkLst>
            <pc:docMk/>
            <pc:sldMk cId="123435808" sldId="277"/>
            <ac:spMk id="9" creationId="{71D645D7-D2BB-9F03-147C-0DE44D5DF2CC}"/>
          </ac:spMkLst>
        </pc:spChg>
        <pc:spChg chg="add mod">
          <ac:chgData name="Grant Williams" userId="4a88a592756bc3ee" providerId="LiveId" clId="{C21A2CC0-7F0F-4B8B-B3E5-F8A3017B79C1}" dt="2022-06-27T03:25:49.721" v="7081" actId="20577"/>
          <ac:spMkLst>
            <pc:docMk/>
            <pc:sldMk cId="123435808" sldId="277"/>
            <ac:spMk id="10" creationId="{9C1A5945-F854-D561-C020-2C7ABC33C1A6}"/>
          </ac:spMkLst>
        </pc:spChg>
        <pc:picChg chg="add del mod">
          <ac:chgData name="Grant Williams" userId="4a88a592756bc3ee" providerId="LiveId" clId="{C21A2CC0-7F0F-4B8B-B3E5-F8A3017B79C1}" dt="2022-06-27T03:24:19.234" v="7047" actId="478"/>
          <ac:picMkLst>
            <pc:docMk/>
            <pc:sldMk cId="123435808" sldId="277"/>
            <ac:picMk id="4098" creationId="{B52BCC0C-09BF-7BCC-DEC3-3D6B9E7269C1}"/>
          </ac:picMkLst>
        </pc:picChg>
        <pc:picChg chg="add mod">
          <ac:chgData name="Grant Williams" userId="4a88a592756bc3ee" providerId="LiveId" clId="{C21A2CC0-7F0F-4B8B-B3E5-F8A3017B79C1}" dt="2022-06-27T03:24:51.342" v="7053" actId="1076"/>
          <ac:picMkLst>
            <pc:docMk/>
            <pc:sldMk cId="123435808" sldId="277"/>
            <ac:picMk id="4100" creationId="{EF35FDCC-CFEB-D88B-7B41-6D43B5C009CB}"/>
          </ac:picMkLst>
        </pc:picChg>
        <pc:picChg chg="add mod">
          <ac:chgData name="Grant Williams" userId="4a88a592756bc3ee" providerId="LiveId" clId="{C21A2CC0-7F0F-4B8B-B3E5-F8A3017B79C1}" dt="2022-06-27T03:24:55.304" v="7055" actId="14100"/>
          <ac:picMkLst>
            <pc:docMk/>
            <pc:sldMk cId="123435808" sldId="277"/>
            <ac:picMk id="4102" creationId="{FD923E63-9190-F30A-6C98-519B4FD7A354}"/>
          </ac:picMkLst>
        </pc:picChg>
        <pc:picChg chg="add mod">
          <ac:chgData name="Grant Williams" userId="4a88a592756bc3ee" providerId="LiveId" clId="{C21A2CC0-7F0F-4B8B-B3E5-F8A3017B79C1}" dt="2022-06-27T03:25:19.851" v="7058" actId="14100"/>
          <ac:picMkLst>
            <pc:docMk/>
            <pc:sldMk cId="123435808" sldId="277"/>
            <ac:picMk id="4104" creationId="{5A36D95B-59FB-C938-F62B-02286CF0F14F}"/>
          </ac:picMkLst>
        </pc:picChg>
      </pc:sldChg>
      <pc:sldChg chg="modSp new mod">
        <pc:chgData name="Grant Williams" userId="4a88a592756bc3ee" providerId="LiveId" clId="{C21A2CC0-7F0F-4B8B-B3E5-F8A3017B79C1}" dt="2022-06-27T03:27:34.578" v="7506" actId="20577"/>
        <pc:sldMkLst>
          <pc:docMk/>
          <pc:sldMk cId="2015645213" sldId="278"/>
        </pc:sldMkLst>
        <pc:spChg chg="mod">
          <ac:chgData name="Grant Williams" userId="4a88a592756bc3ee" providerId="LiveId" clId="{C21A2CC0-7F0F-4B8B-B3E5-F8A3017B79C1}" dt="2022-06-27T03:14:16.309" v="6502" actId="20577"/>
          <ac:spMkLst>
            <pc:docMk/>
            <pc:sldMk cId="2015645213" sldId="278"/>
            <ac:spMk id="2" creationId="{1927A3BC-9DC7-225C-39C1-4C0B08ABBD91}"/>
          </ac:spMkLst>
        </pc:spChg>
        <pc:spChg chg="mod">
          <ac:chgData name="Grant Williams" userId="4a88a592756bc3ee" providerId="LiveId" clId="{C21A2CC0-7F0F-4B8B-B3E5-F8A3017B79C1}" dt="2022-06-27T03:27:34.578" v="7506" actId="20577"/>
          <ac:spMkLst>
            <pc:docMk/>
            <pc:sldMk cId="2015645213" sldId="278"/>
            <ac:spMk id="3" creationId="{9FE730EB-3164-BA2A-08F3-2227913FCFCE}"/>
          </ac:spMkLst>
        </pc:spChg>
      </pc:sldChg>
      <pc:sldChg chg="modSp new mod">
        <pc:chgData name="Grant Williams" userId="4a88a592756bc3ee" providerId="LiveId" clId="{C21A2CC0-7F0F-4B8B-B3E5-F8A3017B79C1}" dt="2022-06-27T03:26:24.918" v="7187" actId="20577"/>
        <pc:sldMkLst>
          <pc:docMk/>
          <pc:sldMk cId="3960278334" sldId="279"/>
        </pc:sldMkLst>
        <pc:spChg chg="mod">
          <ac:chgData name="Grant Williams" userId="4a88a592756bc3ee" providerId="LiveId" clId="{C21A2CC0-7F0F-4B8B-B3E5-F8A3017B79C1}" dt="2022-06-27T03:20:25.938" v="6533" actId="20577"/>
          <ac:spMkLst>
            <pc:docMk/>
            <pc:sldMk cId="3960278334" sldId="279"/>
            <ac:spMk id="2" creationId="{5E085219-226A-BC01-2F03-75A9FF7B2A08}"/>
          </ac:spMkLst>
        </pc:spChg>
        <pc:spChg chg="mod">
          <ac:chgData name="Grant Williams" userId="4a88a592756bc3ee" providerId="LiveId" clId="{C21A2CC0-7F0F-4B8B-B3E5-F8A3017B79C1}" dt="2022-06-27T03:26:24.918" v="7187" actId="20577"/>
          <ac:spMkLst>
            <pc:docMk/>
            <pc:sldMk cId="3960278334" sldId="279"/>
            <ac:spMk id="3" creationId="{ACE7A152-0A76-CACF-5D56-9478CC30D7BA}"/>
          </ac:spMkLst>
        </pc:spChg>
      </pc:sldChg>
      <pc:sldChg chg="addSp modSp new mod">
        <pc:chgData name="Grant Williams" userId="4a88a592756bc3ee" providerId="LiveId" clId="{C21A2CC0-7F0F-4B8B-B3E5-F8A3017B79C1}" dt="2022-06-27T03:33:41.222" v="7738" actId="1076"/>
        <pc:sldMkLst>
          <pc:docMk/>
          <pc:sldMk cId="75717059" sldId="280"/>
        </pc:sldMkLst>
        <pc:spChg chg="mod">
          <ac:chgData name="Grant Williams" userId="4a88a592756bc3ee" providerId="LiveId" clId="{C21A2CC0-7F0F-4B8B-B3E5-F8A3017B79C1}" dt="2022-06-27T03:27:42.063" v="7527" actId="20577"/>
          <ac:spMkLst>
            <pc:docMk/>
            <pc:sldMk cId="75717059" sldId="280"/>
            <ac:spMk id="2" creationId="{F3740D18-F2D2-85C6-4E8E-BD6BD40B484F}"/>
          </ac:spMkLst>
        </pc:spChg>
        <pc:spChg chg="mod">
          <ac:chgData name="Grant Williams" userId="4a88a592756bc3ee" providerId="LiveId" clId="{C21A2CC0-7F0F-4B8B-B3E5-F8A3017B79C1}" dt="2022-06-27T03:32:56.256" v="7662" actId="1076"/>
          <ac:spMkLst>
            <pc:docMk/>
            <pc:sldMk cId="75717059" sldId="280"/>
            <ac:spMk id="3" creationId="{12D49219-9CF1-5748-EB5F-B376E6BAF58B}"/>
          </ac:spMkLst>
        </pc:spChg>
        <pc:spChg chg="add mod">
          <ac:chgData name="Grant Williams" userId="4a88a592756bc3ee" providerId="LiveId" clId="{C21A2CC0-7F0F-4B8B-B3E5-F8A3017B79C1}" dt="2022-06-27T03:33:19.419" v="7681" actId="20577"/>
          <ac:spMkLst>
            <pc:docMk/>
            <pc:sldMk cId="75717059" sldId="280"/>
            <ac:spMk id="7" creationId="{7026224A-6E5C-AD78-BC6C-5C9276762615}"/>
          </ac:spMkLst>
        </pc:spChg>
        <pc:spChg chg="add mod">
          <ac:chgData name="Grant Williams" userId="4a88a592756bc3ee" providerId="LiveId" clId="{C21A2CC0-7F0F-4B8B-B3E5-F8A3017B79C1}" dt="2022-06-27T03:33:30.579" v="7722" actId="20577"/>
          <ac:spMkLst>
            <pc:docMk/>
            <pc:sldMk cId="75717059" sldId="280"/>
            <ac:spMk id="8" creationId="{6A15D125-6ECD-022F-6919-68BEF8B57ADB}"/>
          </ac:spMkLst>
        </pc:spChg>
        <pc:spChg chg="add mod">
          <ac:chgData name="Grant Williams" userId="4a88a592756bc3ee" providerId="LiveId" clId="{C21A2CC0-7F0F-4B8B-B3E5-F8A3017B79C1}" dt="2022-06-27T03:33:41.222" v="7738" actId="1076"/>
          <ac:spMkLst>
            <pc:docMk/>
            <pc:sldMk cId="75717059" sldId="280"/>
            <ac:spMk id="9" creationId="{1E310C2C-5DF2-93E6-DE0B-6400D3A288E1}"/>
          </ac:spMkLst>
        </pc:spChg>
        <pc:picChg chg="add mod">
          <ac:chgData name="Grant Williams" userId="4a88a592756bc3ee" providerId="LiveId" clId="{C21A2CC0-7F0F-4B8B-B3E5-F8A3017B79C1}" dt="2022-06-27T03:33:10.961" v="7668" actId="14100"/>
          <ac:picMkLst>
            <pc:docMk/>
            <pc:sldMk cId="75717059" sldId="280"/>
            <ac:picMk id="5122" creationId="{5DBA3224-7DDC-F30C-511A-26DEC31369CD}"/>
          </ac:picMkLst>
        </pc:picChg>
        <pc:picChg chg="add mod">
          <ac:chgData name="Grant Williams" userId="4a88a592756bc3ee" providerId="LiveId" clId="{C21A2CC0-7F0F-4B8B-B3E5-F8A3017B79C1}" dt="2022-06-27T03:33:10.961" v="7668" actId="14100"/>
          <ac:picMkLst>
            <pc:docMk/>
            <pc:sldMk cId="75717059" sldId="280"/>
            <ac:picMk id="5124" creationId="{A4AD596C-B6FC-6235-77DE-018BAB85073D}"/>
          </ac:picMkLst>
        </pc:picChg>
        <pc:picChg chg="add mod">
          <ac:chgData name="Grant Williams" userId="4a88a592756bc3ee" providerId="LiveId" clId="{C21A2CC0-7F0F-4B8B-B3E5-F8A3017B79C1}" dt="2022-06-27T03:33:10.961" v="7668" actId="14100"/>
          <ac:picMkLst>
            <pc:docMk/>
            <pc:sldMk cId="75717059" sldId="280"/>
            <ac:picMk id="5126" creationId="{6094083E-E484-9AA0-A5FB-CD9347833420}"/>
          </ac:picMkLst>
        </pc:picChg>
      </pc:sldChg>
      <pc:sldChg chg="addSp delSp modSp new mod setBg">
        <pc:chgData name="Grant Williams" userId="4a88a592756bc3ee" providerId="LiveId" clId="{C21A2CC0-7F0F-4B8B-B3E5-F8A3017B79C1}" dt="2022-06-27T03:33:57.641" v="7750" actId="26606"/>
        <pc:sldMkLst>
          <pc:docMk/>
          <pc:sldMk cId="3614994978" sldId="281"/>
        </pc:sldMkLst>
        <pc:spChg chg="mod">
          <ac:chgData name="Grant Williams" userId="4a88a592756bc3ee" providerId="LiveId" clId="{C21A2CC0-7F0F-4B8B-B3E5-F8A3017B79C1}" dt="2022-06-27T03:33:57.641" v="7750" actId="26606"/>
          <ac:spMkLst>
            <pc:docMk/>
            <pc:sldMk cId="3614994978" sldId="281"/>
            <ac:spMk id="2" creationId="{DCF8331B-1C3B-FB6D-66AF-F4ADE86B7150}"/>
          </ac:spMkLst>
        </pc:spChg>
        <pc:spChg chg="del">
          <ac:chgData name="Grant Williams" userId="4a88a592756bc3ee" providerId="LiveId" clId="{C21A2CC0-7F0F-4B8B-B3E5-F8A3017B79C1}" dt="2022-06-27T03:33:57.641" v="7750" actId="26606"/>
          <ac:spMkLst>
            <pc:docMk/>
            <pc:sldMk cId="3614994978" sldId="281"/>
            <ac:spMk id="3" creationId="{D8D79A5E-5800-FD2B-6223-43D70B6E82A5}"/>
          </ac:spMkLst>
        </pc:spChg>
        <pc:spChg chg="add">
          <ac:chgData name="Grant Williams" userId="4a88a592756bc3ee" providerId="LiveId" clId="{C21A2CC0-7F0F-4B8B-B3E5-F8A3017B79C1}" dt="2022-06-27T03:33:57.641" v="7750" actId="26606"/>
          <ac:spMkLst>
            <pc:docMk/>
            <pc:sldMk cId="3614994978" sldId="281"/>
            <ac:spMk id="10" creationId="{A4AC5506-6312-4701-8D3C-40187889A947}"/>
          </ac:spMkLst>
        </pc:spChg>
        <pc:picChg chg="add">
          <ac:chgData name="Grant Williams" userId="4a88a592756bc3ee" providerId="LiveId" clId="{C21A2CC0-7F0F-4B8B-B3E5-F8A3017B79C1}" dt="2022-06-27T03:33:57.641" v="7750" actId="26606"/>
          <ac:picMkLst>
            <pc:docMk/>
            <pc:sldMk cId="3614994978" sldId="281"/>
            <ac:picMk id="7" creationId="{31DD0650-F01D-6E43-DEA1-6E93A2677E5D}"/>
          </ac:picMkLst>
        </pc:picChg>
      </pc:sldChg>
      <pc:sldChg chg="addSp modSp new mod setBg">
        <pc:chgData name="Grant Williams" userId="4a88a592756bc3ee" providerId="LiveId" clId="{C21A2CC0-7F0F-4B8B-B3E5-F8A3017B79C1}" dt="2022-06-27T03:41:41.851" v="9074" actId="20577"/>
        <pc:sldMkLst>
          <pc:docMk/>
          <pc:sldMk cId="702932699" sldId="282"/>
        </pc:sldMkLst>
        <pc:spChg chg="mod">
          <ac:chgData name="Grant Williams" userId="4a88a592756bc3ee" providerId="LiveId" clId="{C21A2CC0-7F0F-4B8B-B3E5-F8A3017B79C1}" dt="2022-06-27T03:41:29.605" v="9066" actId="26606"/>
          <ac:spMkLst>
            <pc:docMk/>
            <pc:sldMk cId="702932699" sldId="282"/>
            <ac:spMk id="2" creationId="{25D07408-941F-B687-DC0C-617F6087815A}"/>
          </ac:spMkLst>
        </pc:spChg>
        <pc:spChg chg="mod">
          <ac:chgData name="Grant Williams" userId="4a88a592756bc3ee" providerId="LiveId" clId="{C21A2CC0-7F0F-4B8B-B3E5-F8A3017B79C1}" dt="2022-06-27T03:41:41.851" v="9074" actId="20577"/>
          <ac:spMkLst>
            <pc:docMk/>
            <pc:sldMk cId="702932699" sldId="282"/>
            <ac:spMk id="3" creationId="{16EC54E2-45E6-B38F-C079-98BD2213FC44}"/>
          </ac:spMkLst>
        </pc:spChg>
        <pc:spChg chg="add">
          <ac:chgData name="Grant Williams" userId="4a88a592756bc3ee" providerId="LiveId" clId="{C21A2CC0-7F0F-4B8B-B3E5-F8A3017B79C1}" dt="2022-06-27T03:41:29.605" v="9066" actId="26606"/>
          <ac:spMkLst>
            <pc:docMk/>
            <pc:sldMk cId="702932699" sldId="282"/>
            <ac:spMk id="6151" creationId="{F13C74B1-5B17-4795-BED0-7140497B445A}"/>
          </ac:spMkLst>
        </pc:spChg>
        <pc:spChg chg="add">
          <ac:chgData name="Grant Williams" userId="4a88a592756bc3ee" providerId="LiveId" clId="{C21A2CC0-7F0F-4B8B-B3E5-F8A3017B79C1}" dt="2022-06-27T03:41:29.605" v="9066" actId="26606"/>
          <ac:spMkLst>
            <pc:docMk/>
            <pc:sldMk cId="702932699" sldId="282"/>
            <ac:spMk id="6153" creationId="{D4974D33-8DC5-464E-8C6D-BE58F0669C17}"/>
          </ac:spMkLst>
        </pc:spChg>
        <pc:picChg chg="add mod">
          <ac:chgData name="Grant Williams" userId="4a88a592756bc3ee" providerId="LiveId" clId="{C21A2CC0-7F0F-4B8B-B3E5-F8A3017B79C1}" dt="2022-06-27T03:41:29.605" v="9066" actId="26606"/>
          <ac:picMkLst>
            <pc:docMk/>
            <pc:sldMk cId="702932699" sldId="282"/>
            <ac:picMk id="6146" creationId="{977102A8-900B-9529-5C7F-90C0AE9A6C99}"/>
          </ac:picMkLst>
        </pc:picChg>
      </pc:sldChg>
      <pc:sldChg chg="addSp modSp new mod setBg">
        <pc:chgData name="Grant Williams" userId="4a88a592756bc3ee" providerId="LiveId" clId="{C21A2CC0-7F0F-4B8B-B3E5-F8A3017B79C1}" dt="2022-06-27T03:43:19.811" v="9476" actId="26606"/>
        <pc:sldMkLst>
          <pc:docMk/>
          <pc:sldMk cId="1531019911" sldId="283"/>
        </pc:sldMkLst>
        <pc:spChg chg="mod">
          <ac:chgData name="Grant Williams" userId="4a88a592756bc3ee" providerId="LiveId" clId="{C21A2CC0-7F0F-4B8B-B3E5-F8A3017B79C1}" dt="2022-06-27T03:43:19.811" v="9476" actId="26606"/>
          <ac:spMkLst>
            <pc:docMk/>
            <pc:sldMk cId="1531019911" sldId="283"/>
            <ac:spMk id="2" creationId="{5CE613C9-1C9C-CA74-310F-3C1DF12DAC6D}"/>
          </ac:spMkLst>
        </pc:spChg>
        <pc:spChg chg="mod">
          <ac:chgData name="Grant Williams" userId="4a88a592756bc3ee" providerId="LiveId" clId="{C21A2CC0-7F0F-4B8B-B3E5-F8A3017B79C1}" dt="2022-06-27T03:43:19.811" v="9476" actId="26606"/>
          <ac:spMkLst>
            <pc:docMk/>
            <pc:sldMk cId="1531019911" sldId="283"/>
            <ac:spMk id="3" creationId="{8CC0373E-6C52-5963-5083-03B3BBB490EC}"/>
          </ac:spMkLst>
        </pc:spChg>
        <pc:spChg chg="add">
          <ac:chgData name="Grant Williams" userId="4a88a592756bc3ee" providerId="LiveId" clId="{C21A2CC0-7F0F-4B8B-B3E5-F8A3017B79C1}" dt="2022-06-27T03:43:19.811" v="9476" actId="26606"/>
          <ac:spMkLst>
            <pc:docMk/>
            <pc:sldMk cId="1531019911" sldId="283"/>
            <ac:spMk id="7175" creationId="{F13C74B1-5B17-4795-BED0-7140497B445A}"/>
          </ac:spMkLst>
        </pc:spChg>
        <pc:spChg chg="add">
          <ac:chgData name="Grant Williams" userId="4a88a592756bc3ee" providerId="LiveId" clId="{C21A2CC0-7F0F-4B8B-B3E5-F8A3017B79C1}" dt="2022-06-27T03:43:19.811" v="9476" actId="26606"/>
          <ac:spMkLst>
            <pc:docMk/>
            <pc:sldMk cId="1531019911" sldId="283"/>
            <ac:spMk id="7177" creationId="{D4974D33-8DC5-464E-8C6D-BE58F0669C17}"/>
          </ac:spMkLst>
        </pc:spChg>
        <pc:picChg chg="add mod">
          <ac:chgData name="Grant Williams" userId="4a88a592756bc3ee" providerId="LiveId" clId="{C21A2CC0-7F0F-4B8B-B3E5-F8A3017B79C1}" dt="2022-06-27T03:43:19.811" v="9476" actId="26606"/>
          <ac:picMkLst>
            <pc:docMk/>
            <pc:sldMk cId="1531019911" sldId="283"/>
            <ac:picMk id="7170" creationId="{C00E443D-8A07-C5F0-F38F-E45E147C488C}"/>
          </ac:picMkLst>
        </pc:picChg>
      </pc:sldChg>
      <pc:sldChg chg="modSp new mod">
        <pc:chgData name="Grant Williams" userId="4a88a592756bc3ee" providerId="LiveId" clId="{C21A2CC0-7F0F-4B8B-B3E5-F8A3017B79C1}" dt="2022-06-27T03:58:12.350" v="10694" actId="20577"/>
        <pc:sldMkLst>
          <pc:docMk/>
          <pc:sldMk cId="1045802261" sldId="284"/>
        </pc:sldMkLst>
        <pc:spChg chg="mod">
          <ac:chgData name="Grant Williams" userId="4a88a592756bc3ee" providerId="LiveId" clId="{C21A2CC0-7F0F-4B8B-B3E5-F8A3017B79C1}" dt="2022-06-27T03:43:49.037" v="9500" actId="20577"/>
          <ac:spMkLst>
            <pc:docMk/>
            <pc:sldMk cId="1045802261" sldId="284"/>
            <ac:spMk id="2" creationId="{FCA37D30-1517-1D25-301A-DDA2CEFE2001}"/>
          </ac:spMkLst>
        </pc:spChg>
        <pc:spChg chg="mod">
          <ac:chgData name="Grant Williams" userId="4a88a592756bc3ee" providerId="LiveId" clId="{C21A2CC0-7F0F-4B8B-B3E5-F8A3017B79C1}" dt="2022-06-27T03:58:12.350" v="10694" actId="20577"/>
          <ac:spMkLst>
            <pc:docMk/>
            <pc:sldMk cId="1045802261" sldId="284"/>
            <ac:spMk id="3" creationId="{F949B6B7-E99D-B0FB-89DD-5E89AC97E719}"/>
          </ac:spMkLst>
        </pc:spChg>
      </pc:sldChg>
      <pc:sldChg chg="modSp new mod">
        <pc:chgData name="Grant Williams" userId="4a88a592756bc3ee" providerId="LiveId" clId="{C21A2CC0-7F0F-4B8B-B3E5-F8A3017B79C1}" dt="2022-06-27T03:58:27.099" v="10754" actId="27636"/>
        <pc:sldMkLst>
          <pc:docMk/>
          <pc:sldMk cId="2006412435" sldId="285"/>
        </pc:sldMkLst>
        <pc:spChg chg="mod">
          <ac:chgData name="Grant Williams" userId="4a88a592756bc3ee" providerId="LiveId" clId="{C21A2CC0-7F0F-4B8B-B3E5-F8A3017B79C1}" dt="2022-06-27T03:45:29.929" v="9749" actId="20577"/>
          <ac:spMkLst>
            <pc:docMk/>
            <pc:sldMk cId="2006412435" sldId="285"/>
            <ac:spMk id="2" creationId="{E2BF8D9B-685B-2605-FEBE-A8721E2E4016}"/>
          </ac:spMkLst>
        </pc:spChg>
        <pc:spChg chg="mod">
          <ac:chgData name="Grant Williams" userId="4a88a592756bc3ee" providerId="LiveId" clId="{C21A2CC0-7F0F-4B8B-B3E5-F8A3017B79C1}" dt="2022-06-27T03:58:27.099" v="10754" actId="27636"/>
          <ac:spMkLst>
            <pc:docMk/>
            <pc:sldMk cId="2006412435" sldId="285"/>
            <ac:spMk id="3" creationId="{4BDF7939-497C-3333-03D2-0ED2DE306310}"/>
          </ac:spMkLst>
        </pc:spChg>
      </pc:sldChg>
      <pc:sldChg chg="addSp modSp new mod setBg">
        <pc:chgData name="Grant Williams" userId="4a88a592756bc3ee" providerId="LiveId" clId="{C21A2CC0-7F0F-4B8B-B3E5-F8A3017B79C1}" dt="2022-06-27T03:58:07.771" v="10692" actId="20577"/>
        <pc:sldMkLst>
          <pc:docMk/>
          <pc:sldMk cId="3932501650" sldId="286"/>
        </pc:sldMkLst>
        <pc:spChg chg="mod">
          <ac:chgData name="Grant Williams" userId="4a88a592756bc3ee" providerId="LiveId" clId="{C21A2CC0-7F0F-4B8B-B3E5-F8A3017B79C1}" dt="2022-06-27T03:56:28.481" v="10638" actId="26606"/>
          <ac:spMkLst>
            <pc:docMk/>
            <pc:sldMk cId="3932501650" sldId="286"/>
            <ac:spMk id="2" creationId="{D3A3B87A-C77F-3C0A-43C3-4E21B2802FAE}"/>
          </ac:spMkLst>
        </pc:spChg>
        <pc:spChg chg="mod ord">
          <ac:chgData name="Grant Williams" userId="4a88a592756bc3ee" providerId="LiveId" clId="{C21A2CC0-7F0F-4B8B-B3E5-F8A3017B79C1}" dt="2022-06-27T03:58:07.771" v="10692" actId="20577"/>
          <ac:spMkLst>
            <pc:docMk/>
            <pc:sldMk cId="3932501650" sldId="286"/>
            <ac:spMk id="3" creationId="{DEFA8E04-F04B-D4F8-3515-1E5AFF97B815}"/>
          </ac:spMkLst>
        </pc:spChg>
        <pc:spChg chg="add mod">
          <ac:chgData name="Grant Williams" userId="4a88a592756bc3ee" providerId="LiveId" clId="{C21A2CC0-7F0F-4B8B-B3E5-F8A3017B79C1}" dt="2022-06-27T03:57:03.970" v="10675" actId="14100"/>
          <ac:spMkLst>
            <pc:docMk/>
            <pc:sldMk cId="3932501650" sldId="286"/>
            <ac:spMk id="9" creationId="{6FED9ADB-5810-F5FB-32F1-FD4835BBF7CD}"/>
          </ac:spMkLst>
        </pc:spChg>
        <pc:spChg chg="add">
          <ac:chgData name="Grant Williams" userId="4a88a592756bc3ee" providerId="LiveId" clId="{C21A2CC0-7F0F-4B8B-B3E5-F8A3017B79C1}" dt="2022-06-27T03:56:28.481" v="10638" actId="26606"/>
          <ac:spMkLst>
            <pc:docMk/>
            <pc:sldMk cId="3932501650" sldId="286"/>
            <ac:spMk id="10" creationId="{8B3A2D1A-45FC-4F95-B150-1C13EF2F6D09}"/>
          </ac:spMkLst>
        </pc:spChg>
        <pc:spChg chg="add">
          <ac:chgData name="Grant Williams" userId="4a88a592756bc3ee" providerId="LiveId" clId="{C21A2CC0-7F0F-4B8B-B3E5-F8A3017B79C1}" dt="2022-06-27T03:56:28.481" v="10638" actId="26606"/>
          <ac:spMkLst>
            <pc:docMk/>
            <pc:sldMk cId="3932501650" sldId="286"/>
            <ac:spMk id="12" creationId="{F3768FD5-DD7A-43C7-8DEA-1F5DB3CB5B95}"/>
          </ac:spMkLst>
        </pc:spChg>
        <pc:picChg chg="add mod">
          <ac:chgData name="Grant Williams" userId="4a88a592756bc3ee" providerId="LiveId" clId="{C21A2CC0-7F0F-4B8B-B3E5-F8A3017B79C1}" dt="2022-06-27T03:56:28.481" v="10638" actId="26606"/>
          <ac:picMkLst>
            <pc:docMk/>
            <pc:sldMk cId="3932501650" sldId="286"/>
            <ac:picMk id="5" creationId="{07A1D583-5EFF-913C-480A-38811ED44AE7}"/>
          </ac:picMkLst>
        </pc:picChg>
      </pc:sldChg>
      <pc:sldChg chg="addSp delSp modSp new mod setBg">
        <pc:chgData name="Grant Williams" userId="4a88a592756bc3ee" providerId="LiveId" clId="{C21A2CC0-7F0F-4B8B-B3E5-F8A3017B79C1}" dt="2022-06-27T04:04:46.618" v="12037" actId="20577"/>
        <pc:sldMkLst>
          <pc:docMk/>
          <pc:sldMk cId="2630885980" sldId="287"/>
        </pc:sldMkLst>
        <pc:spChg chg="mod">
          <ac:chgData name="Grant Williams" userId="4a88a592756bc3ee" providerId="LiveId" clId="{C21A2CC0-7F0F-4B8B-B3E5-F8A3017B79C1}" dt="2022-06-27T04:04:06.002" v="12009" actId="26606"/>
          <ac:spMkLst>
            <pc:docMk/>
            <pc:sldMk cId="2630885980" sldId="287"/>
            <ac:spMk id="2" creationId="{BAA43276-EE27-0689-9D06-5F8D648A5ADD}"/>
          </ac:spMkLst>
        </pc:spChg>
        <pc:spChg chg="mod ord">
          <ac:chgData name="Grant Williams" userId="4a88a592756bc3ee" providerId="LiveId" clId="{C21A2CC0-7F0F-4B8B-B3E5-F8A3017B79C1}" dt="2022-06-27T04:04:06.002" v="12009" actId="26606"/>
          <ac:spMkLst>
            <pc:docMk/>
            <pc:sldMk cId="2630885980" sldId="287"/>
            <ac:spMk id="3" creationId="{0A1B2C60-13E3-5094-1C0A-B76F9BC06B97}"/>
          </ac:spMkLst>
        </pc:spChg>
        <pc:spChg chg="add del">
          <ac:chgData name="Grant Williams" userId="4a88a592756bc3ee" providerId="LiveId" clId="{C21A2CC0-7F0F-4B8B-B3E5-F8A3017B79C1}" dt="2022-06-27T04:03:54.793" v="12007" actId="26606"/>
          <ac:spMkLst>
            <pc:docMk/>
            <pc:sldMk cId="2630885980" sldId="287"/>
            <ac:spMk id="7" creationId="{7FF47CB7-972F-479F-A36D-9E72D26EC8DA}"/>
          </ac:spMkLst>
        </pc:spChg>
        <pc:spChg chg="add del">
          <ac:chgData name="Grant Williams" userId="4a88a592756bc3ee" providerId="LiveId" clId="{C21A2CC0-7F0F-4B8B-B3E5-F8A3017B79C1}" dt="2022-06-27T04:03:54.793" v="12007" actId="26606"/>
          <ac:spMkLst>
            <pc:docMk/>
            <pc:sldMk cId="2630885980" sldId="287"/>
            <ac:spMk id="8" creationId="{0D153B68-5844-490D-8E67-F616D6D721CA}"/>
          </ac:spMkLst>
        </pc:spChg>
        <pc:spChg chg="add del">
          <ac:chgData name="Grant Williams" userId="4a88a592756bc3ee" providerId="LiveId" clId="{C21A2CC0-7F0F-4B8B-B3E5-F8A3017B79C1}" dt="2022-06-27T04:03:54.793" v="12007" actId="26606"/>
          <ac:spMkLst>
            <pc:docMk/>
            <pc:sldMk cId="2630885980" sldId="287"/>
            <ac:spMk id="9" creationId="{9A0D773F-7A7D-4DBB-9DEA-86BB8B8F4BC8}"/>
          </ac:spMkLst>
        </pc:spChg>
        <pc:spChg chg="add del">
          <ac:chgData name="Grant Williams" userId="4a88a592756bc3ee" providerId="LiveId" clId="{C21A2CC0-7F0F-4B8B-B3E5-F8A3017B79C1}" dt="2022-06-27T04:03:49.423" v="12003" actId="26606"/>
          <ac:spMkLst>
            <pc:docMk/>
            <pc:sldMk cId="2630885980" sldId="287"/>
            <ac:spMk id="10" creationId="{C681C32C-7AFC-4BB3-9088-65CBDFC5D1C2}"/>
          </ac:spMkLst>
        </pc:spChg>
        <pc:spChg chg="add del">
          <ac:chgData name="Grant Williams" userId="4a88a592756bc3ee" providerId="LiveId" clId="{C21A2CC0-7F0F-4B8B-B3E5-F8A3017B79C1}" dt="2022-06-27T04:04:06.002" v="12009" actId="26606"/>
          <ac:spMkLst>
            <pc:docMk/>
            <pc:sldMk cId="2630885980" sldId="287"/>
            <ac:spMk id="11" creationId="{C681C32C-7AFC-4BB3-9088-65CBDFC5D1C2}"/>
          </ac:spMkLst>
        </pc:spChg>
        <pc:spChg chg="add del">
          <ac:chgData name="Grant Williams" userId="4a88a592756bc3ee" providerId="LiveId" clId="{C21A2CC0-7F0F-4B8B-B3E5-F8A3017B79C1}" dt="2022-06-27T04:03:49.423" v="12003" actId="26606"/>
          <ac:spMkLst>
            <pc:docMk/>
            <pc:sldMk cId="2630885980" sldId="287"/>
            <ac:spMk id="12" creationId="{199C0ED0-69DE-4C31-A5CF-E2A46FD30226}"/>
          </ac:spMkLst>
        </pc:spChg>
        <pc:spChg chg="add del">
          <ac:chgData name="Grant Williams" userId="4a88a592756bc3ee" providerId="LiveId" clId="{C21A2CC0-7F0F-4B8B-B3E5-F8A3017B79C1}" dt="2022-06-27T04:04:06.002" v="12009" actId="26606"/>
          <ac:spMkLst>
            <pc:docMk/>
            <pc:sldMk cId="2630885980" sldId="287"/>
            <ac:spMk id="13" creationId="{199C0ED0-69DE-4C31-A5CF-E2A46FD30226}"/>
          </ac:spMkLst>
        </pc:spChg>
        <pc:spChg chg="add del">
          <ac:chgData name="Grant Williams" userId="4a88a592756bc3ee" providerId="LiveId" clId="{C21A2CC0-7F0F-4B8B-B3E5-F8A3017B79C1}" dt="2022-06-27T04:03:49.423" v="12003" actId="26606"/>
          <ac:spMkLst>
            <pc:docMk/>
            <pc:sldMk cId="2630885980" sldId="287"/>
            <ac:spMk id="14" creationId="{8D42B8BD-40AF-488E-8A79-D7256C917229}"/>
          </ac:spMkLst>
        </pc:spChg>
        <pc:spChg chg="add del">
          <ac:chgData name="Grant Williams" userId="4a88a592756bc3ee" providerId="LiveId" clId="{C21A2CC0-7F0F-4B8B-B3E5-F8A3017B79C1}" dt="2022-06-27T04:04:06.002" v="12009" actId="26606"/>
          <ac:spMkLst>
            <pc:docMk/>
            <pc:sldMk cId="2630885980" sldId="287"/>
            <ac:spMk id="15" creationId="{8D42B8BD-40AF-488E-8A79-D7256C917229}"/>
          </ac:spMkLst>
        </pc:spChg>
        <pc:spChg chg="add mod">
          <ac:chgData name="Grant Williams" userId="4a88a592756bc3ee" providerId="LiveId" clId="{C21A2CC0-7F0F-4B8B-B3E5-F8A3017B79C1}" dt="2022-06-27T04:04:46.618" v="12037" actId="20577"/>
          <ac:spMkLst>
            <pc:docMk/>
            <pc:sldMk cId="2630885980" sldId="287"/>
            <ac:spMk id="18" creationId="{4B2076AC-F49A-DA9C-7F22-9A5DFB913F3C}"/>
          </ac:spMkLst>
        </pc:spChg>
        <pc:spChg chg="add">
          <ac:chgData name="Grant Williams" userId="4a88a592756bc3ee" providerId="LiveId" clId="{C21A2CC0-7F0F-4B8B-B3E5-F8A3017B79C1}" dt="2022-06-27T04:04:06.002" v="12009" actId="26606"/>
          <ac:spMkLst>
            <pc:docMk/>
            <pc:sldMk cId="2630885980" sldId="287"/>
            <ac:spMk id="20" creationId="{32AEEBC8-9D30-42EF-95F2-386C2653FBF0}"/>
          </ac:spMkLst>
        </pc:spChg>
        <pc:spChg chg="add">
          <ac:chgData name="Grant Williams" userId="4a88a592756bc3ee" providerId="LiveId" clId="{C21A2CC0-7F0F-4B8B-B3E5-F8A3017B79C1}" dt="2022-06-27T04:04:06.002" v="12009" actId="26606"/>
          <ac:spMkLst>
            <pc:docMk/>
            <pc:sldMk cId="2630885980" sldId="287"/>
            <ac:spMk id="22" creationId="{2E92FA66-67D7-4CB4-94D3-E643A9AD4757}"/>
          </ac:spMkLst>
        </pc:spChg>
        <pc:picChg chg="add mod ord modCrop">
          <ac:chgData name="Grant Williams" userId="4a88a592756bc3ee" providerId="LiveId" clId="{C21A2CC0-7F0F-4B8B-B3E5-F8A3017B79C1}" dt="2022-06-27T04:04:17.815" v="12013" actId="1076"/>
          <ac:picMkLst>
            <pc:docMk/>
            <pc:sldMk cId="2630885980" sldId="287"/>
            <ac:picMk id="5" creationId="{7D0E2D71-59D0-2068-C4BD-87CDDBD00697}"/>
          </ac:picMkLst>
        </pc:picChg>
      </pc:sldChg>
      <pc:sldChg chg="modSp new mod">
        <pc:chgData name="Grant Williams" userId="4a88a592756bc3ee" providerId="LiveId" clId="{C21A2CC0-7F0F-4B8B-B3E5-F8A3017B79C1}" dt="2022-06-27T04:02:17.294" v="11765" actId="27636"/>
        <pc:sldMkLst>
          <pc:docMk/>
          <pc:sldMk cId="4037968521" sldId="288"/>
        </pc:sldMkLst>
        <pc:spChg chg="mod">
          <ac:chgData name="Grant Williams" userId="4a88a592756bc3ee" providerId="LiveId" clId="{C21A2CC0-7F0F-4B8B-B3E5-F8A3017B79C1}" dt="2022-06-27T04:00:26.271" v="11347" actId="20577"/>
          <ac:spMkLst>
            <pc:docMk/>
            <pc:sldMk cId="4037968521" sldId="288"/>
            <ac:spMk id="2" creationId="{367B27E1-352B-84C9-6857-9731BD15BF58}"/>
          </ac:spMkLst>
        </pc:spChg>
        <pc:spChg chg="mod">
          <ac:chgData name="Grant Williams" userId="4a88a592756bc3ee" providerId="LiveId" clId="{C21A2CC0-7F0F-4B8B-B3E5-F8A3017B79C1}" dt="2022-06-27T04:02:17.294" v="11765" actId="27636"/>
          <ac:spMkLst>
            <pc:docMk/>
            <pc:sldMk cId="4037968521" sldId="288"/>
            <ac:spMk id="3" creationId="{BF2E7FD1-508E-B134-720D-67A09835AD96}"/>
          </ac:spMkLst>
        </pc:spChg>
      </pc:sldChg>
      <pc:sldChg chg="addSp delSp modSp new mod setBg">
        <pc:chgData name="Grant Williams" userId="4a88a592756bc3ee" providerId="LiveId" clId="{C21A2CC0-7F0F-4B8B-B3E5-F8A3017B79C1}" dt="2022-06-27T04:30:04.454" v="14745" actId="26606"/>
        <pc:sldMkLst>
          <pc:docMk/>
          <pc:sldMk cId="1333281946" sldId="289"/>
        </pc:sldMkLst>
        <pc:spChg chg="mod">
          <ac:chgData name="Grant Williams" userId="4a88a592756bc3ee" providerId="LiveId" clId="{C21A2CC0-7F0F-4B8B-B3E5-F8A3017B79C1}" dt="2022-06-27T04:30:04.454" v="14745" actId="26606"/>
          <ac:spMkLst>
            <pc:docMk/>
            <pc:sldMk cId="1333281946" sldId="289"/>
            <ac:spMk id="2" creationId="{12DEEF99-2E00-08D7-27E8-B690D460C525}"/>
          </ac:spMkLst>
        </pc:spChg>
        <pc:spChg chg="del">
          <ac:chgData name="Grant Williams" userId="4a88a592756bc3ee" providerId="LiveId" clId="{C21A2CC0-7F0F-4B8B-B3E5-F8A3017B79C1}" dt="2022-06-27T04:30:04.454" v="14745" actId="26606"/>
          <ac:spMkLst>
            <pc:docMk/>
            <pc:sldMk cId="1333281946" sldId="289"/>
            <ac:spMk id="3" creationId="{96341525-A0FE-D8C7-4C53-CE7A72A876CE}"/>
          </ac:spMkLst>
        </pc:spChg>
        <pc:spChg chg="add">
          <ac:chgData name="Grant Williams" userId="4a88a592756bc3ee" providerId="LiveId" clId="{C21A2CC0-7F0F-4B8B-B3E5-F8A3017B79C1}" dt="2022-06-27T04:30:04.454" v="14745" actId="26606"/>
          <ac:spMkLst>
            <pc:docMk/>
            <pc:sldMk cId="1333281946" sldId="289"/>
            <ac:spMk id="9" creationId="{C1DD1A8A-57D5-4A81-AD04-532B043C5611}"/>
          </ac:spMkLst>
        </pc:spChg>
        <pc:spChg chg="add">
          <ac:chgData name="Grant Williams" userId="4a88a592756bc3ee" providerId="LiveId" clId="{C21A2CC0-7F0F-4B8B-B3E5-F8A3017B79C1}" dt="2022-06-27T04:30:04.454" v="14745" actId="26606"/>
          <ac:spMkLst>
            <pc:docMk/>
            <pc:sldMk cId="1333281946" sldId="289"/>
            <ac:spMk id="11" creationId="{007891EC-4501-44ED-A8C8-B11B6DB767AB}"/>
          </ac:spMkLst>
        </pc:spChg>
        <pc:picChg chg="add">
          <ac:chgData name="Grant Williams" userId="4a88a592756bc3ee" providerId="LiveId" clId="{C21A2CC0-7F0F-4B8B-B3E5-F8A3017B79C1}" dt="2022-06-27T04:30:04.454" v="14745" actId="26606"/>
          <ac:picMkLst>
            <pc:docMk/>
            <pc:sldMk cId="1333281946" sldId="289"/>
            <ac:picMk id="5" creationId="{F023179F-5451-5FC2-1473-401066CAA157}"/>
          </ac:picMkLst>
        </pc:picChg>
      </pc:sldChg>
      <pc:sldChg chg="addSp modSp new mod setBg">
        <pc:chgData name="Grant Williams" userId="4a88a592756bc3ee" providerId="LiveId" clId="{C21A2CC0-7F0F-4B8B-B3E5-F8A3017B79C1}" dt="2022-06-27T04:20:18.659" v="13306" actId="403"/>
        <pc:sldMkLst>
          <pc:docMk/>
          <pc:sldMk cId="3449249316" sldId="290"/>
        </pc:sldMkLst>
        <pc:spChg chg="mod">
          <ac:chgData name="Grant Williams" userId="4a88a592756bc3ee" providerId="LiveId" clId="{C21A2CC0-7F0F-4B8B-B3E5-F8A3017B79C1}" dt="2022-06-27T04:06:24.388" v="12281" actId="26606"/>
          <ac:spMkLst>
            <pc:docMk/>
            <pc:sldMk cId="3449249316" sldId="290"/>
            <ac:spMk id="2" creationId="{58C45209-2E4F-FEB9-D729-220558275939}"/>
          </ac:spMkLst>
        </pc:spChg>
        <pc:spChg chg="mod">
          <ac:chgData name="Grant Williams" userId="4a88a592756bc3ee" providerId="LiveId" clId="{C21A2CC0-7F0F-4B8B-B3E5-F8A3017B79C1}" dt="2022-06-27T04:20:18.659" v="13306" actId="403"/>
          <ac:spMkLst>
            <pc:docMk/>
            <pc:sldMk cId="3449249316" sldId="290"/>
            <ac:spMk id="3" creationId="{62397900-3EB0-7C31-61E6-7DD8FE1DA189}"/>
          </ac:spMkLst>
        </pc:spChg>
        <pc:spChg chg="add mod">
          <ac:chgData name="Grant Williams" userId="4a88a592756bc3ee" providerId="LiveId" clId="{C21A2CC0-7F0F-4B8B-B3E5-F8A3017B79C1}" dt="2022-06-27T04:07:23.644" v="12337" actId="1076"/>
          <ac:spMkLst>
            <pc:docMk/>
            <pc:sldMk cId="3449249316" sldId="290"/>
            <ac:spMk id="7" creationId="{F2C60185-5704-5C36-9993-19722E64A5BB}"/>
          </ac:spMkLst>
        </pc:spChg>
        <pc:spChg chg="add">
          <ac:chgData name="Grant Williams" userId="4a88a592756bc3ee" providerId="LiveId" clId="{C21A2CC0-7F0F-4B8B-B3E5-F8A3017B79C1}" dt="2022-06-27T04:06:24.388" v="12281" actId="26606"/>
          <ac:spMkLst>
            <pc:docMk/>
            <pc:sldMk cId="3449249316" sldId="290"/>
            <ac:spMk id="8199" creationId="{F13C74B1-5B17-4795-BED0-7140497B445A}"/>
          </ac:spMkLst>
        </pc:spChg>
        <pc:spChg chg="add">
          <ac:chgData name="Grant Williams" userId="4a88a592756bc3ee" providerId="LiveId" clId="{C21A2CC0-7F0F-4B8B-B3E5-F8A3017B79C1}" dt="2022-06-27T04:06:24.388" v="12281" actId="26606"/>
          <ac:spMkLst>
            <pc:docMk/>
            <pc:sldMk cId="3449249316" sldId="290"/>
            <ac:spMk id="8201" creationId="{D4974D33-8DC5-464E-8C6D-BE58F0669C17}"/>
          </ac:spMkLst>
        </pc:spChg>
        <pc:picChg chg="add mod">
          <ac:chgData name="Grant Williams" userId="4a88a592756bc3ee" providerId="LiveId" clId="{C21A2CC0-7F0F-4B8B-B3E5-F8A3017B79C1}" dt="2022-06-27T04:06:24.388" v="12281" actId="26606"/>
          <ac:picMkLst>
            <pc:docMk/>
            <pc:sldMk cId="3449249316" sldId="290"/>
            <ac:picMk id="8194" creationId="{944FD8C4-1D1A-C270-5648-B4539DBA67AF}"/>
          </ac:picMkLst>
        </pc:picChg>
      </pc:sldChg>
      <pc:sldChg chg="addSp delSp modSp new mod">
        <pc:chgData name="Grant Williams" userId="4a88a592756bc3ee" providerId="LiveId" clId="{C21A2CC0-7F0F-4B8B-B3E5-F8A3017B79C1}" dt="2022-06-27T04:24:48.309" v="13855" actId="20577"/>
        <pc:sldMkLst>
          <pc:docMk/>
          <pc:sldMk cId="1822965425" sldId="291"/>
        </pc:sldMkLst>
        <pc:spChg chg="mod">
          <ac:chgData name="Grant Williams" userId="4a88a592756bc3ee" providerId="LiveId" clId="{C21A2CC0-7F0F-4B8B-B3E5-F8A3017B79C1}" dt="2022-06-27T04:24:48.309" v="13855" actId="20577"/>
          <ac:spMkLst>
            <pc:docMk/>
            <pc:sldMk cId="1822965425" sldId="291"/>
            <ac:spMk id="2" creationId="{21826BC9-527B-8D2A-8A1E-759C43627382}"/>
          </ac:spMkLst>
        </pc:spChg>
        <pc:spChg chg="mod">
          <ac:chgData name="Grant Williams" userId="4a88a592756bc3ee" providerId="LiveId" clId="{C21A2CC0-7F0F-4B8B-B3E5-F8A3017B79C1}" dt="2022-06-27T04:19:32.165" v="13266" actId="27636"/>
          <ac:spMkLst>
            <pc:docMk/>
            <pc:sldMk cId="1822965425" sldId="291"/>
            <ac:spMk id="3" creationId="{9BA90606-AA63-ED65-235D-94A21E5B4E08}"/>
          </ac:spMkLst>
        </pc:spChg>
        <pc:spChg chg="add mod">
          <ac:chgData name="Grant Williams" userId="4a88a592756bc3ee" providerId="LiveId" clId="{C21A2CC0-7F0F-4B8B-B3E5-F8A3017B79C1}" dt="2022-06-27T04:18:40.193" v="13189" actId="20577"/>
          <ac:spMkLst>
            <pc:docMk/>
            <pc:sldMk cId="1822965425" sldId="291"/>
            <ac:spMk id="4" creationId="{2D9999C2-B17C-BB29-650F-2B2CD76A422F}"/>
          </ac:spMkLst>
        </pc:spChg>
        <pc:spChg chg="add mod">
          <ac:chgData name="Grant Williams" userId="4a88a592756bc3ee" providerId="LiveId" clId="{C21A2CC0-7F0F-4B8B-B3E5-F8A3017B79C1}" dt="2022-06-27T04:16:33.744" v="13044" actId="1076"/>
          <ac:spMkLst>
            <pc:docMk/>
            <pc:sldMk cId="1822965425" sldId="291"/>
            <ac:spMk id="5" creationId="{99F2CB25-3FE5-F431-6960-20F802CB860C}"/>
          </ac:spMkLst>
        </pc:spChg>
        <pc:spChg chg="add mod">
          <ac:chgData name="Grant Williams" userId="4a88a592756bc3ee" providerId="LiveId" clId="{C21A2CC0-7F0F-4B8B-B3E5-F8A3017B79C1}" dt="2022-06-27T04:16:44.793" v="13050" actId="1076"/>
          <ac:spMkLst>
            <pc:docMk/>
            <pc:sldMk cId="1822965425" sldId="291"/>
            <ac:spMk id="6" creationId="{B49CBC46-2B43-56E6-98B1-F291BBBD185D}"/>
          </ac:spMkLst>
        </pc:spChg>
        <pc:spChg chg="add mod">
          <ac:chgData name="Grant Williams" userId="4a88a592756bc3ee" providerId="LiveId" clId="{C21A2CC0-7F0F-4B8B-B3E5-F8A3017B79C1}" dt="2022-06-27T04:16:48.354" v="13052" actId="1076"/>
          <ac:spMkLst>
            <pc:docMk/>
            <pc:sldMk cId="1822965425" sldId="291"/>
            <ac:spMk id="7" creationId="{3B235FE3-011E-5E7A-A259-A76191276E87}"/>
          </ac:spMkLst>
        </pc:spChg>
        <pc:spChg chg="add mod">
          <ac:chgData name="Grant Williams" userId="4a88a592756bc3ee" providerId="LiveId" clId="{C21A2CC0-7F0F-4B8B-B3E5-F8A3017B79C1}" dt="2022-06-27T04:16:57.601" v="13054" actId="1076"/>
          <ac:spMkLst>
            <pc:docMk/>
            <pc:sldMk cId="1822965425" sldId="291"/>
            <ac:spMk id="8" creationId="{6CAE4E8E-49F1-93FD-77F7-00B9AB9F5A41}"/>
          </ac:spMkLst>
        </pc:spChg>
        <pc:spChg chg="add mod">
          <ac:chgData name="Grant Williams" userId="4a88a592756bc3ee" providerId="LiveId" clId="{C21A2CC0-7F0F-4B8B-B3E5-F8A3017B79C1}" dt="2022-06-27T04:17:01.658" v="13056" actId="1076"/>
          <ac:spMkLst>
            <pc:docMk/>
            <pc:sldMk cId="1822965425" sldId="291"/>
            <ac:spMk id="9" creationId="{843700E3-352E-1AA3-CAB9-A05D27F5E84A}"/>
          </ac:spMkLst>
        </pc:spChg>
        <pc:spChg chg="add mod">
          <ac:chgData name="Grant Williams" userId="4a88a592756bc3ee" providerId="LiveId" clId="{C21A2CC0-7F0F-4B8B-B3E5-F8A3017B79C1}" dt="2022-06-27T04:17:25.339" v="13061" actId="1076"/>
          <ac:spMkLst>
            <pc:docMk/>
            <pc:sldMk cId="1822965425" sldId="291"/>
            <ac:spMk id="10" creationId="{BB1428E4-EDBC-2934-0369-1EC43566537D}"/>
          </ac:spMkLst>
        </pc:spChg>
        <pc:spChg chg="add del mod">
          <ac:chgData name="Grant Williams" userId="4a88a592756bc3ee" providerId="LiveId" clId="{C21A2CC0-7F0F-4B8B-B3E5-F8A3017B79C1}" dt="2022-06-27T04:17:16.354" v="13059"/>
          <ac:spMkLst>
            <pc:docMk/>
            <pc:sldMk cId="1822965425" sldId="291"/>
            <ac:spMk id="11" creationId="{0D0D9E5E-F5CE-F5ED-DCAC-3EE308F38534}"/>
          </ac:spMkLst>
        </pc:spChg>
        <pc:spChg chg="add mod">
          <ac:chgData name="Grant Williams" userId="4a88a592756bc3ee" providerId="LiveId" clId="{C21A2CC0-7F0F-4B8B-B3E5-F8A3017B79C1}" dt="2022-06-27T04:17:29.508" v="13063" actId="1076"/>
          <ac:spMkLst>
            <pc:docMk/>
            <pc:sldMk cId="1822965425" sldId="291"/>
            <ac:spMk id="12" creationId="{98EB14B8-297C-EBAB-A747-0D52876B93F0}"/>
          </ac:spMkLst>
        </pc:spChg>
        <pc:spChg chg="add mod">
          <ac:chgData name="Grant Williams" userId="4a88a592756bc3ee" providerId="LiveId" clId="{C21A2CC0-7F0F-4B8B-B3E5-F8A3017B79C1}" dt="2022-06-27T04:17:32.804" v="13065" actId="1076"/>
          <ac:spMkLst>
            <pc:docMk/>
            <pc:sldMk cId="1822965425" sldId="291"/>
            <ac:spMk id="13" creationId="{57EA92A5-257E-9A8F-02CB-A69BE3B5E13F}"/>
          </ac:spMkLst>
        </pc:spChg>
        <pc:spChg chg="add mod">
          <ac:chgData name="Grant Williams" userId="4a88a592756bc3ee" providerId="LiveId" clId="{C21A2CC0-7F0F-4B8B-B3E5-F8A3017B79C1}" dt="2022-06-27T04:17:35.860" v="13067" actId="1076"/>
          <ac:spMkLst>
            <pc:docMk/>
            <pc:sldMk cId="1822965425" sldId="291"/>
            <ac:spMk id="14" creationId="{8BE55938-F938-16D0-34BD-3ECC2D8DEC16}"/>
          </ac:spMkLst>
        </pc:spChg>
        <pc:cxnChg chg="add mod">
          <ac:chgData name="Grant Williams" userId="4a88a592756bc3ee" providerId="LiveId" clId="{C21A2CC0-7F0F-4B8B-B3E5-F8A3017B79C1}" dt="2022-06-27T04:18:59.244" v="13193" actId="693"/>
          <ac:cxnSpMkLst>
            <pc:docMk/>
            <pc:sldMk cId="1822965425" sldId="291"/>
            <ac:cxnSpMk id="16" creationId="{F30B1C55-6A44-1778-6B3C-410BF4756035}"/>
          </ac:cxnSpMkLst>
        </pc:cxnChg>
        <pc:cxnChg chg="add mod">
          <ac:chgData name="Grant Williams" userId="4a88a592756bc3ee" providerId="LiveId" clId="{C21A2CC0-7F0F-4B8B-B3E5-F8A3017B79C1}" dt="2022-06-27T04:19:04.427" v="13195" actId="1076"/>
          <ac:cxnSpMkLst>
            <pc:docMk/>
            <pc:sldMk cId="1822965425" sldId="291"/>
            <ac:cxnSpMk id="17" creationId="{A5E51A0B-7852-A433-54A8-B02DD3ECD05E}"/>
          </ac:cxnSpMkLst>
        </pc:cxnChg>
        <pc:cxnChg chg="add mod">
          <ac:chgData name="Grant Williams" userId="4a88a592756bc3ee" providerId="LiveId" clId="{C21A2CC0-7F0F-4B8B-B3E5-F8A3017B79C1}" dt="2022-06-27T04:19:08.500" v="13197" actId="1076"/>
          <ac:cxnSpMkLst>
            <pc:docMk/>
            <pc:sldMk cId="1822965425" sldId="291"/>
            <ac:cxnSpMk id="18" creationId="{989DAD99-2A57-4F18-3A40-27BD509215A8}"/>
          </ac:cxnSpMkLst>
        </pc:cxnChg>
        <pc:cxnChg chg="add mod">
          <ac:chgData name="Grant Williams" userId="4a88a592756bc3ee" providerId="LiveId" clId="{C21A2CC0-7F0F-4B8B-B3E5-F8A3017B79C1}" dt="2022-06-27T04:19:12.343" v="13199" actId="1076"/>
          <ac:cxnSpMkLst>
            <pc:docMk/>
            <pc:sldMk cId="1822965425" sldId="291"/>
            <ac:cxnSpMk id="19" creationId="{1E76ECB1-F291-7E33-AB5D-49E92275C292}"/>
          </ac:cxnSpMkLst>
        </pc:cxnChg>
      </pc:sldChg>
      <pc:sldChg chg="modSp new mod">
        <pc:chgData name="Grant Williams" userId="4a88a592756bc3ee" providerId="LiveId" clId="{C21A2CC0-7F0F-4B8B-B3E5-F8A3017B79C1}" dt="2022-06-27T04:27:05.137" v="14341" actId="20577"/>
        <pc:sldMkLst>
          <pc:docMk/>
          <pc:sldMk cId="1741032192" sldId="292"/>
        </pc:sldMkLst>
        <pc:spChg chg="mod">
          <ac:chgData name="Grant Williams" userId="4a88a592756bc3ee" providerId="LiveId" clId="{C21A2CC0-7F0F-4B8B-B3E5-F8A3017B79C1}" dt="2022-06-27T04:24:50.492" v="13856" actId="20577"/>
          <ac:spMkLst>
            <pc:docMk/>
            <pc:sldMk cId="1741032192" sldId="292"/>
            <ac:spMk id="2" creationId="{FAA9C321-1BD0-42BD-B95E-430230D4EA5C}"/>
          </ac:spMkLst>
        </pc:spChg>
        <pc:spChg chg="mod">
          <ac:chgData name="Grant Williams" userId="4a88a592756bc3ee" providerId="LiveId" clId="{C21A2CC0-7F0F-4B8B-B3E5-F8A3017B79C1}" dt="2022-06-27T04:27:05.137" v="14341" actId="20577"/>
          <ac:spMkLst>
            <pc:docMk/>
            <pc:sldMk cId="1741032192" sldId="292"/>
            <ac:spMk id="3" creationId="{3A96C225-7849-2991-4937-7E1A48C9136D}"/>
          </ac:spMkLst>
        </pc:spChg>
      </pc:sldChg>
      <pc:sldChg chg="new del">
        <pc:chgData name="Grant Williams" userId="4a88a592756bc3ee" providerId="LiveId" clId="{C21A2CC0-7F0F-4B8B-B3E5-F8A3017B79C1}" dt="2022-06-27T04:22:23.670" v="13480" actId="680"/>
        <pc:sldMkLst>
          <pc:docMk/>
          <pc:sldMk cId="1167312021" sldId="293"/>
        </pc:sldMkLst>
      </pc:sldChg>
      <pc:sldChg chg="add del">
        <pc:chgData name="Grant Williams" userId="4a88a592756bc3ee" providerId="LiveId" clId="{C21A2CC0-7F0F-4B8B-B3E5-F8A3017B79C1}" dt="2022-06-27T04:24:29.601" v="13794" actId="2890"/>
        <pc:sldMkLst>
          <pc:docMk/>
          <pc:sldMk cId="1408369195" sldId="293"/>
        </pc:sldMkLst>
      </pc:sldChg>
      <pc:sldChg chg="modSp new mod">
        <pc:chgData name="Grant Williams" userId="4a88a592756bc3ee" providerId="LiveId" clId="{C21A2CC0-7F0F-4B8B-B3E5-F8A3017B79C1}" dt="2022-06-27T04:26:13.385" v="14284" actId="20577"/>
        <pc:sldMkLst>
          <pc:docMk/>
          <pc:sldMk cId="3692544134" sldId="293"/>
        </pc:sldMkLst>
        <pc:spChg chg="mod">
          <ac:chgData name="Grant Williams" userId="4a88a592756bc3ee" providerId="LiveId" clId="{C21A2CC0-7F0F-4B8B-B3E5-F8A3017B79C1}" dt="2022-06-27T04:24:59.984" v="13883" actId="20577"/>
          <ac:spMkLst>
            <pc:docMk/>
            <pc:sldMk cId="3692544134" sldId="293"/>
            <ac:spMk id="2" creationId="{E4663CD0-F9FC-68C0-5245-11C89B5A816A}"/>
          </ac:spMkLst>
        </pc:spChg>
        <pc:spChg chg="mod">
          <ac:chgData name="Grant Williams" userId="4a88a592756bc3ee" providerId="LiveId" clId="{C21A2CC0-7F0F-4B8B-B3E5-F8A3017B79C1}" dt="2022-06-27T04:26:13.385" v="14284" actId="20577"/>
          <ac:spMkLst>
            <pc:docMk/>
            <pc:sldMk cId="3692544134" sldId="293"/>
            <ac:spMk id="3" creationId="{177D6855-7135-07C4-6CF0-011A13D2D080}"/>
          </ac:spMkLst>
        </pc:spChg>
      </pc:sldChg>
      <pc:sldChg chg="modSp new mod">
        <pc:chgData name="Grant Williams" userId="4a88a592756bc3ee" providerId="LiveId" clId="{C21A2CC0-7F0F-4B8B-B3E5-F8A3017B79C1}" dt="2022-06-27T04:29:46.726" v="14732" actId="20577"/>
        <pc:sldMkLst>
          <pc:docMk/>
          <pc:sldMk cId="1712314664" sldId="294"/>
        </pc:sldMkLst>
        <pc:spChg chg="mod">
          <ac:chgData name="Grant Williams" userId="4a88a592756bc3ee" providerId="LiveId" clId="{C21A2CC0-7F0F-4B8B-B3E5-F8A3017B79C1}" dt="2022-06-27T04:26:42.145" v="14301"/>
          <ac:spMkLst>
            <pc:docMk/>
            <pc:sldMk cId="1712314664" sldId="294"/>
            <ac:spMk id="2" creationId="{BCEAB241-2538-6692-E71A-EBDE0FFE815A}"/>
          </ac:spMkLst>
        </pc:spChg>
        <pc:spChg chg="mod">
          <ac:chgData name="Grant Williams" userId="4a88a592756bc3ee" providerId="LiveId" clId="{C21A2CC0-7F0F-4B8B-B3E5-F8A3017B79C1}" dt="2022-06-27T04:29:46.726" v="14732" actId="20577"/>
          <ac:spMkLst>
            <pc:docMk/>
            <pc:sldMk cId="1712314664" sldId="294"/>
            <ac:spMk id="3" creationId="{BD323096-ECC1-638A-0FE6-02F1F50E1E38}"/>
          </ac:spMkLst>
        </pc:spChg>
      </pc:sldChg>
      <pc:sldChg chg="modSp add mod">
        <pc:chgData name="Grant Williams" userId="4a88a592756bc3ee" providerId="LiveId" clId="{C21A2CC0-7F0F-4B8B-B3E5-F8A3017B79C1}" dt="2022-06-27T04:30:57.170" v="15040" actId="20577"/>
        <pc:sldMkLst>
          <pc:docMk/>
          <pc:sldMk cId="1365850541" sldId="295"/>
        </pc:sldMkLst>
        <pc:spChg chg="mod">
          <ac:chgData name="Grant Williams" userId="4a88a592756bc3ee" providerId="LiveId" clId="{C21A2CC0-7F0F-4B8B-B3E5-F8A3017B79C1}" dt="2022-06-27T04:29:55.254" v="14734" actId="20577"/>
          <ac:spMkLst>
            <pc:docMk/>
            <pc:sldMk cId="1365850541" sldId="295"/>
            <ac:spMk id="2" creationId="{BCEAB241-2538-6692-E71A-EBDE0FFE815A}"/>
          </ac:spMkLst>
        </pc:spChg>
        <pc:spChg chg="mod">
          <ac:chgData name="Grant Williams" userId="4a88a592756bc3ee" providerId="LiveId" clId="{C21A2CC0-7F0F-4B8B-B3E5-F8A3017B79C1}" dt="2022-06-27T04:30:57.170" v="15040" actId="20577"/>
          <ac:spMkLst>
            <pc:docMk/>
            <pc:sldMk cId="1365850541" sldId="295"/>
            <ac:spMk id="3" creationId="{BD323096-ECC1-638A-0FE6-02F1F50E1E38}"/>
          </ac:spMkLst>
        </pc:spChg>
      </pc:sldChg>
      <pc:sldChg chg="modSp new mod">
        <pc:chgData name="Grant Williams" userId="4a88a592756bc3ee" providerId="LiveId" clId="{C21A2CC0-7F0F-4B8B-B3E5-F8A3017B79C1}" dt="2022-06-27T22:17:23.884" v="15406" actId="20577"/>
        <pc:sldMkLst>
          <pc:docMk/>
          <pc:sldMk cId="1449416339" sldId="296"/>
        </pc:sldMkLst>
        <pc:spChg chg="mod">
          <ac:chgData name="Grant Williams" userId="4a88a592756bc3ee" providerId="LiveId" clId="{C21A2CC0-7F0F-4B8B-B3E5-F8A3017B79C1}" dt="2022-06-27T22:12:48.545" v="15077" actId="20577"/>
          <ac:spMkLst>
            <pc:docMk/>
            <pc:sldMk cId="1449416339" sldId="296"/>
            <ac:spMk id="2" creationId="{17C27D01-690D-255B-0D51-AE5B51583C1E}"/>
          </ac:spMkLst>
        </pc:spChg>
        <pc:spChg chg="mod">
          <ac:chgData name="Grant Williams" userId="4a88a592756bc3ee" providerId="LiveId" clId="{C21A2CC0-7F0F-4B8B-B3E5-F8A3017B79C1}" dt="2022-06-27T22:17:23.884" v="15406" actId="20577"/>
          <ac:spMkLst>
            <pc:docMk/>
            <pc:sldMk cId="1449416339" sldId="296"/>
            <ac:spMk id="3" creationId="{8A10F9C2-4770-9304-6CA5-883C209F74AB}"/>
          </ac:spMkLst>
        </pc:spChg>
      </pc:sldChg>
      <pc:sldChg chg="addSp modSp new mod setBg">
        <pc:chgData name="Grant Williams" userId="4a88a592756bc3ee" providerId="LiveId" clId="{C21A2CC0-7F0F-4B8B-B3E5-F8A3017B79C1}" dt="2022-06-27T22:28:34.217" v="15491" actId="1076"/>
        <pc:sldMkLst>
          <pc:docMk/>
          <pc:sldMk cId="2403875163" sldId="297"/>
        </pc:sldMkLst>
        <pc:spChg chg="mod">
          <ac:chgData name="Grant Williams" userId="4a88a592756bc3ee" providerId="LiveId" clId="{C21A2CC0-7F0F-4B8B-B3E5-F8A3017B79C1}" dt="2022-06-27T22:28:26.818" v="15488" actId="1076"/>
          <ac:spMkLst>
            <pc:docMk/>
            <pc:sldMk cId="2403875163" sldId="297"/>
            <ac:spMk id="2" creationId="{1B176A02-3F66-5682-8C96-001A35E5EEA7}"/>
          </ac:spMkLst>
        </pc:spChg>
        <pc:spChg chg="mod">
          <ac:chgData name="Grant Williams" userId="4a88a592756bc3ee" providerId="LiveId" clId="{C21A2CC0-7F0F-4B8B-B3E5-F8A3017B79C1}" dt="2022-06-27T22:28:29.907" v="15489" actId="1076"/>
          <ac:spMkLst>
            <pc:docMk/>
            <pc:sldMk cId="2403875163" sldId="297"/>
            <ac:spMk id="3" creationId="{A90E3468-7496-8F6E-139E-3F7972AC3E18}"/>
          </ac:spMkLst>
        </pc:spChg>
        <pc:spChg chg="add mod">
          <ac:chgData name="Grant Williams" userId="4a88a592756bc3ee" providerId="LiveId" clId="{C21A2CC0-7F0F-4B8B-B3E5-F8A3017B79C1}" dt="2022-06-27T22:28:34.217" v="15491" actId="1076"/>
          <ac:spMkLst>
            <pc:docMk/>
            <pc:sldMk cId="2403875163" sldId="297"/>
            <ac:spMk id="8" creationId="{A35BE11E-B06E-CB31-12AB-C183FA7193BA}"/>
          </ac:spMkLst>
        </pc:spChg>
        <pc:spChg chg="add">
          <ac:chgData name="Grant Williams" userId="4a88a592756bc3ee" providerId="LiveId" clId="{C21A2CC0-7F0F-4B8B-B3E5-F8A3017B79C1}" dt="2022-06-27T22:27:57.998" v="15476" actId="26606"/>
          <ac:spMkLst>
            <pc:docMk/>
            <pc:sldMk cId="2403875163" sldId="297"/>
            <ac:spMk id="10" creationId="{80DF40B2-80F7-4E71-B46C-284163F3654A}"/>
          </ac:spMkLst>
        </pc:spChg>
        <pc:picChg chg="add mod">
          <ac:chgData name="Grant Williams" userId="4a88a592756bc3ee" providerId="LiveId" clId="{C21A2CC0-7F0F-4B8B-B3E5-F8A3017B79C1}" dt="2022-06-27T22:27:57.998" v="15476" actId="26606"/>
          <ac:picMkLst>
            <pc:docMk/>
            <pc:sldMk cId="2403875163" sldId="297"/>
            <ac:picMk id="5" creationId="{FF0F81B4-7D23-C335-22AD-30B4A6B5599B}"/>
          </ac:picMkLst>
        </pc:picChg>
      </pc:sldChg>
      <pc:sldChg chg="modSp new mod">
        <pc:chgData name="Grant Williams" userId="4a88a592756bc3ee" providerId="LiveId" clId="{C21A2CC0-7F0F-4B8B-B3E5-F8A3017B79C1}" dt="2022-06-27T22:37:07.624" v="15764" actId="313"/>
        <pc:sldMkLst>
          <pc:docMk/>
          <pc:sldMk cId="600397232" sldId="298"/>
        </pc:sldMkLst>
        <pc:spChg chg="mod">
          <ac:chgData name="Grant Williams" userId="4a88a592756bc3ee" providerId="LiveId" clId="{C21A2CC0-7F0F-4B8B-B3E5-F8A3017B79C1}" dt="2022-06-27T22:28:50.628" v="15538" actId="20577"/>
          <ac:spMkLst>
            <pc:docMk/>
            <pc:sldMk cId="600397232" sldId="298"/>
            <ac:spMk id="2" creationId="{71794CED-5F07-59B9-A4F5-373A6D3EB84A}"/>
          </ac:spMkLst>
        </pc:spChg>
        <pc:spChg chg="mod">
          <ac:chgData name="Grant Williams" userId="4a88a592756bc3ee" providerId="LiveId" clId="{C21A2CC0-7F0F-4B8B-B3E5-F8A3017B79C1}" dt="2022-06-27T22:37:07.624" v="15764" actId="313"/>
          <ac:spMkLst>
            <pc:docMk/>
            <pc:sldMk cId="600397232" sldId="298"/>
            <ac:spMk id="3" creationId="{F9ABEC11-26C0-0F83-5789-C41D6D2A2C98}"/>
          </ac:spMkLst>
        </pc:spChg>
      </pc:sldChg>
      <pc:sldChg chg="modSp new mod">
        <pc:chgData name="Grant Williams" userId="4a88a592756bc3ee" providerId="LiveId" clId="{C21A2CC0-7F0F-4B8B-B3E5-F8A3017B79C1}" dt="2022-06-27T22:52:03.274" v="17715" actId="14100"/>
        <pc:sldMkLst>
          <pc:docMk/>
          <pc:sldMk cId="396208491" sldId="299"/>
        </pc:sldMkLst>
        <pc:spChg chg="mod">
          <ac:chgData name="Grant Williams" userId="4a88a592756bc3ee" providerId="LiveId" clId="{C21A2CC0-7F0F-4B8B-B3E5-F8A3017B79C1}" dt="2022-06-27T22:37:15.704" v="15795" actId="20577"/>
          <ac:spMkLst>
            <pc:docMk/>
            <pc:sldMk cId="396208491" sldId="299"/>
            <ac:spMk id="2" creationId="{50448E25-5020-8047-052C-E2C12CFCCA4C}"/>
          </ac:spMkLst>
        </pc:spChg>
        <pc:spChg chg="mod">
          <ac:chgData name="Grant Williams" userId="4a88a592756bc3ee" providerId="LiveId" clId="{C21A2CC0-7F0F-4B8B-B3E5-F8A3017B79C1}" dt="2022-06-27T22:52:03.274" v="17715" actId="14100"/>
          <ac:spMkLst>
            <pc:docMk/>
            <pc:sldMk cId="396208491" sldId="299"/>
            <ac:spMk id="3" creationId="{A39233FE-8721-A94E-E618-E865017D93C9}"/>
          </ac:spMkLst>
        </pc:spChg>
      </pc:sldChg>
      <pc:sldChg chg="modSp new mod">
        <pc:chgData name="Grant Williams" userId="4a88a592756bc3ee" providerId="LiveId" clId="{C21A2CC0-7F0F-4B8B-B3E5-F8A3017B79C1}" dt="2022-06-27T22:40:32.005" v="16545" actId="20577"/>
        <pc:sldMkLst>
          <pc:docMk/>
          <pc:sldMk cId="2625521805" sldId="300"/>
        </pc:sldMkLst>
        <pc:spChg chg="mod">
          <ac:chgData name="Grant Williams" userId="4a88a592756bc3ee" providerId="LiveId" clId="{C21A2CC0-7F0F-4B8B-B3E5-F8A3017B79C1}" dt="2022-06-27T22:39:16.534" v="16045" actId="20577"/>
          <ac:spMkLst>
            <pc:docMk/>
            <pc:sldMk cId="2625521805" sldId="300"/>
            <ac:spMk id="2" creationId="{7BF158CC-BD4F-2619-426E-635D27A1A040}"/>
          </ac:spMkLst>
        </pc:spChg>
        <pc:spChg chg="mod">
          <ac:chgData name="Grant Williams" userId="4a88a592756bc3ee" providerId="LiveId" clId="{C21A2CC0-7F0F-4B8B-B3E5-F8A3017B79C1}" dt="2022-06-27T22:40:32.005" v="16545" actId="20577"/>
          <ac:spMkLst>
            <pc:docMk/>
            <pc:sldMk cId="2625521805" sldId="300"/>
            <ac:spMk id="3" creationId="{2B3AACC7-C832-5930-BD20-52D908C45075}"/>
          </ac:spMkLst>
        </pc:spChg>
      </pc:sldChg>
      <pc:sldChg chg="modSp new mod">
        <pc:chgData name="Grant Williams" userId="4a88a592756bc3ee" providerId="LiveId" clId="{C21A2CC0-7F0F-4B8B-B3E5-F8A3017B79C1}" dt="2022-06-28T04:25:05.626" v="26166" actId="20577"/>
        <pc:sldMkLst>
          <pc:docMk/>
          <pc:sldMk cId="4273139669" sldId="301"/>
        </pc:sldMkLst>
        <pc:spChg chg="mod">
          <ac:chgData name="Grant Williams" userId="4a88a592756bc3ee" providerId="LiveId" clId="{C21A2CC0-7F0F-4B8B-B3E5-F8A3017B79C1}" dt="2022-06-27T22:42:42.597" v="16568" actId="20577"/>
          <ac:spMkLst>
            <pc:docMk/>
            <pc:sldMk cId="4273139669" sldId="301"/>
            <ac:spMk id="2" creationId="{5002E2AD-3101-DA6C-1EC1-E20FED5357F6}"/>
          </ac:spMkLst>
        </pc:spChg>
        <pc:spChg chg="mod">
          <ac:chgData name="Grant Williams" userId="4a88a592756bc3ee" providerId="LiveId" clId="{C21A2CC0-7F0F-4B8B-B3E5-F8A3017B79C1}" dt="2022-06-28T04:25:05.626" v="26166" actId="20577"/>
          <ac:spMkLst>
            <pc:docMk/>
            <pc:sldMk cId="4273139669" sldId="301"/>
            <ac:spMk id="3" creationId="{8E8A41A2-7C77-2717-1361-BFB0F64D889B}"/>
          </ac:spMkLst>
        </pc:spChg>
      </pc:sldChg>
      <pc:sldChg chg="modSp new mod">
        <pc:chgData name="Grant Williams" userId="4a88a592756bc3ee" providerId="LiveId" clId="{C21A2CC0-7F0F-4B8B-B3E5-F8A3017B79C1}" dt="2022-06-27T22:48:37.244" v="17145" actId="20577"/>
        <pc:sldMkLst>
          <pc:docMk/>
          <pc:sldMk cId="4099322789" sldId="302"/>
        </pc:sldMkLst>
        <pc:spChg chg="mod">
          <ac:chgData name="Grant Williams" userId="4a88a592756bc3ee" providerId="LiveId" clId="{C21A2CC0-7F0F-4B8B-B3E5-F8A3017B79C1}" dt="2022-06-27T22:44:12.332" v="16626" actId="20577"/>
          <ac:spMkLst>
            <pc:docMk/>
            <pc:sldMk cId="4099322789" sldId="302"/>
            <ac:spMk id="2" creationId="{526D5395-BEF3-2256-D334-A80FDADD565E}"/>
          </ac:spMkLst>
        </pc:spChg>
        <pc:spChg chg="mod">
          <ac:chgData name="Grant Williams" userId="4a88a592756bc3ee" providerId="LiveId" clId="{C21A2CC0-7F0F-4B8B-B3E5-F8A3017B79C1}" dt="2022-06-27T22:48:37.244" v="17145" actId="20577"/>
          <ac:spMkLst>
            <pc:docMk/>
            <pc:sldMk cId="4099322789" sldId="302"/>
            <ac:spMk id="3" creationId="{A515665B-3FEB-1030-17C8-4EEB19C7007A}"/>
          </ac:spMkLst>
        </pc:spChg>
      </pc:sldChg>
      <pc:sldChg chg="modSp new mod">
        <pc:chgData name="Grant Williams" userId="4a88a592756bc3ee" providerId="LiveId" clId="{C21A2CC0-7F0F-4B8B-B3E5-F8A3017B79C1}" dt="2022-06-27T22:53:43.833" v="18037" actId="20577"/>
        <pc:sldMkLst>
          <pc:docMk/>
          <pc:sldMk cId="2742253699" sldId="303"/>
        </pc:sldMkLst>
        <pc:spChg chg="mod">
          <ac:chgData name="Grant Williams" userId="4a88a592756bc3ee" providerId="LiveId" clId="{C21A2CC0-7F0F-4B8B-B3E5-F8A3017B79C1}" dt="2022-06-27T22:49:16.504" v="17296" actId="20577"/>
          <ac:spMkLst>
            <pc:docMk/>
            <pc:sldMk cId="2742253699" sldId="303"/>
            <ac:spMk id="2" creationId="{724228AA-B9D3-C995-5A84-F983E69F2B3B}"/>
          </ac:spMkLst>
        </pc:spChg>
        <pc:spChg chg="mod">
          <ac:chgData name="Grant Williams" userId="4a88a592756bc3ee" providerId="LiveId" clId="{C21A2CC0-7F0F-4B8B-B3E5-F8A3017B79C1}" dt="2022-06-27T22:53:43.833" v="18037" actId="20577"/>
          <ac:spMkLst>
            <pc:docMk/>
            <pc:sldMk cId="2742253699" sldId="303"/>
            <ac:spMk id="3" creationId="{F7AFD58C-E69D-A878-CA2D-C2FC867F6D86}"/>
          </ac:spMkLst>
        </pc:spChg>
      </pc:sldChg>
      <pc:sldChg chg="modSp new mod">
        <pc:chgData name="Grant Williams" userId="4a88a592756bc3ee" providerId="LiveId" clId="{C21A2CC0-7F0F-4B8B-B3E5-F8A3017B79C1}" dt="2022-06-27T23:08:42.486" v="18978" actId="20577"/>
        <pc:sldMkLst>
          <pc:docMk/>
          <pc:sldMk cId="1359201582" sldId="305"/>
        </pc:sldMkLst>
        <pc:spChg chg="mod">
          <ac:chgData name="Grant Williams" userId="4a88a592756bc3ee" providerId="LiveId" clId="{C21A2CC0-7F0F-4B8B-B3E5-F8A3017B79C1}" dt="2022-06-27T23:00:37.983" v="18416" actId="20577"/>
          <ac:spMkLst>
            <pc:docMk/>
            <pc:sldMk cId="1359201582" sldId="305"/>
            <ac:spMk id="2" creationId="{DC9254DD-0B4F-21F4-E949-2BC5658703C9}"/>
          </ac:spMkLst>
        </pc:spChg>
        <pc:spChg chg="mod">
          <ac:chgData name="Grant Williams" userId="4a88a592756bc3ee" providerId="LiveId" clId="{C21A2CC0-7F0F-4B8B-B3E5-F8A3017B79C1}" dt="2022-06-27T23:08:42.486" v="18978" actId="20577"/>
          <ac:spMkLst>
            <pc:docMk/>
            <pc:sldMk cId="1359201582" sldId="305"/>
            <ac:spMk id="3" creationId="{AC30CBDB-8240-0E97-B434-C00A99678FFB}"/>
          </ac:spMkLst>
        </pc:spChg>
      </pc:sldChg>
      <pc:sldChg chg="addSp delSp modSp new mod">
        <pc:chgData name="Grant Williams" userId="4a88a592756bc3ee" providerId="LiveId" clId="{C21A2CC0-7F0F-4B8B-B3E5-F8A3017B79C1}" dt="2022-06-27T23:32:02.821" v="20197" actId="1076"/>
        <pc:sldMkLst>
          <pc:docMk/>
          <pc:sldMk cId="1155608407" sldId="306"/>
        </pc:sldMkLst>
        <pc:spChg chg="mod">
          <ac:chgData name="Grant Williams" userId="4a88a592756bc3ee" providerId="LiveId" clId="{C21A2CC0-7F0F-4B8B-B3E5-F8A3017B79C1}" dt="2022-06-27T23:09:27.276" v="19001" actId="20577"/>
          <ac:spMkLst>
            <pc:docMk/>
            <pc:sldMk cId="1155608407" sldId="306"/>
            <ac:spMk id="2" creationId="{D15DA727-40F0-8DE4-B44A-553566985501}"/>
          </ac:spMkLst>
        </pc:spChg>
        <pc:spChg chg="del mod">
          <ac:chgData name="Grant Williams" userId="4a88a592756bc3ee" providerId="LiveId" clId="{C21A2CC0-7F0F-4B8B-B3E5-F8A3017B79C1}" dt="2022-06-27T23:09:31.456" v="19003" actId="478"/>
          <ac:spMkLst>
            <pc:docMk/>
            <pc:sldMk cId="1155608407" sldId="306"/>
            <ac:spMk id="3" creationId="{96E77309-BFCC-0E7C-CC7F-5EC6ACDB5D58}"/>
          </ac:spMkLst>
        </pc:spChg>
        <pc:spChg chg="add mod">
          <ac:chgData name="Grant Williams" userId="4a88a592756bc3ee" providerId="LiveId" clId="{C21A2CC0-7F0F-4B8B-B3E5-F8A3017B79C1}" dt="2022-06-27T23:12:32.376" v="19022" actId="2085"/>
          <ac:spMkLst>
            <pc:docMk/>
            <pc:sldMk cId="1155608407" sldId="306"/>
            <ac:spMk id="15" creationId="{7ACF8ACD-5901-9BB4-5A87-A20123A11F7B}"/>
          </ac:spMkLst>
        </pc:spChg>
        <pc:spChg chg="add mod">
          <ac:chgData name="Grant Williams" userId="4a88a592756bc3ee" providerId="LiveId" clId="{C21A2CC0-7F0F-4B8B-B3E5-F8A3017B79C1}" dt="2022-06-27T23:20:26.419" v="19046" actId="207"/>
          <ac:spMkLst>
            <pc:docMk/>
            <pc:sldMk cId="1155608407" sldId="306"/>
            <ac:spMk id="18" creationId="{AA6B347F-DFAA-D8C8-C02C-0EFC3B77941C}"/>
          </ac:spMkLst>
        </pc:spChg>
        <pc:spChg chg="add mod">
          <ac:chgData name="Grant Williams" userId="4a88a592756bc3ee" providerId="LiveId" clId="{C21A2CC0-7F0F-4B8B-B3E5-F8A3017B79C1}" dt="2022-06-27T23:20:42.930" v="19067" actId="207"/>
          <ac:spMkLst>
            <pc:docMk/>
            <pc:sldMk cId="1155608407" sldId="306"/>
            <ac:spMk id="23" creationId="{0E722DEC-B210-1D6E-7DF8-D08B132AA46D}"/>
          </ac:spMkLst>
        </pc:spChg>
        <pc:spChg chg="add mod">
          <ac:chgData name="Grant Williams" userId="4a88a592756bc3ee" providerId="LiveId" clId="{C21A2CC0-7F0F-4B8B-B3E5-F8A3017B79C1}" dt="2022-06-27T23:32:02.821" v="20197" actId="1076"/>
          <ac:spMkLst>
            <pc:docMk/>
            <pc:sldMk cId="1155608407" sldId="306"/>
            <ac:spMk id="24" creationId="{E4F63436-2BAA-FF3C-1E0B-3C7D4E7B9791}"/>
          </ac:spMkLst>
        </pc:spChg>
        <pc:cxnChg chg="add mod">
          <ac:chgData name="Grant Williams" userId="4a88a592756bc3ee" providerId="LiveId" clId="{C21A2CC0-7F0F-4B8B-B3E5-F8A3017B79C1}" dt="2022-06-27T23:11:44.435" v="19005" actId="1582"/>
          <ac:cxnSpMkLst>
            <pc:docMk/>
            <pc:sldMk cId="1155608407" sldId="306"/>
            <ac:cxnSpMk id="5" creationId="{7F607648-5D99-02B2-8DA0-30B5E57960D1}"/>
          </ac:cxnSpMkLst>
        </pc:cxnChg>
        <pc:cxnChg chg="add mod">
          <ac:chgData name="Grant Williams" userId="4a88a592756bc3ee" providerId="LiveId" clId="{C21A2CC0-7F0F-4B8B-B3E5-F8A3017B79C1}" dt="2022-06-27T23:11:49.117" v="19009" actId="14100"/>
          <ac:cxnSpMkLst>
            <pc:docMk/>
            <pc:sldMk cId="1155608407" sldId="306"/>
            <ac:cxnSpMk id="6" creationId="{50D809F5-3DEC-194E-9F6B-5A3CDE0D1ED7}"/>
          </ac:cxnSpMkLst>
        </pc:cxnChg>
        <pc:cxnChg chg="add mod">
          <ac:chgData name="Grant Williams" userId="4a88a592756bc3ee" providerId="LiveId" clId="{C21A2CC0-7F0F-4B8B-B3E5-F8A3017B79C1}" dt="2022-06-27T23:11:54.925" v="19012" actId="14100"/>
          <ac:cxnSpMkLst>
            <pc:docMk/>
            <pc:sldMk cId="1155608407" sldId="306"/>
            <ac:cxnSpMk id="9" creationId="{4BD43D61-5248-4EE8-3D44-8BACEBDA8ECB}"/>
          </ac:cxnSpMkLst>
        </pc:cxnChg>
        <pc:cxnChg chg="add mod">
          <ac:chgData name="Grant Williams" userId="4a88a592756bc3ee" providerId="LiveId" clId="{C21A2CC0-7F0F-4B8B-B3E5-F8A3017B79C1}" dt="2022-06-27T23:12:04.106" v="19015" actId="14100"/>
          <ac:cxnSpMkLst>
            <pc:docMk/>
            <pc:sldMk cId="1155608407" sldId="306"/>
            <ac:cxnSpMk id="11" creationId="{BCA0612E-512E-2785-E079-2A2A68A6A961}"/>
          </ac:cxnSpMkLst>
        </pc:cxnChg>
        <pc:cxnChg chg="add mod">
          <ac:chgData name="Grant Williams" userId="4a88a592756bc3ee" providerId="LiveId" clId="{C21A2CC0-7F0F-4B8B-B3E5-F8A3017B79C1}" dt="2022-06-27T23:12:08.803" v="19018" actId="14100"/>
          <ac:cxnSpMkLst>
            <pc:docMk/>
            <pc:sldMk cId="1155608407" sldId="306"/>
            <ac:cxnSpMk id="13" creationId="{958BC67F-D727-6033-0BC9-E24090FB9821}"/>
          </ac:cxnSpMkLst>
        </pc:cxnChg>
        <pc:cxnChg chg="add mod">
          <ac:chgData name="Grant Williams" userId="4a88a592756bc3ee" providerId="LiveId" clId="{C21A2CC0-7F0F-4B8B-B3E5-F8A3017B79C1}" dt="2022-06-27T23:13:07.053" v="19025" actId="208"/>
          <ac:cxnSpMkLst>
            <pc:docMk/>
            <pc:sldMk cId="1155608407" sldId="306"/>
            <ac:cxnSpMk id="17" creationId="{D10AEDE5-880B-B08D-00B0-0A70A572D00D}"/>
          </ac:cxnSpMkLst>
        </pc:cxnChg>
        <pc:cxnChg chg="add mod">
          <ac:chgData name="Grant Williams" userId="4a88a592756bc3ee" providerId="LiveId" clId="{C21A2CC0-7F0F-4B8B-B3E5-F8A3017B79C1}" dt="2022-06-27T23:20:13.065" v="19043" actId="208"/>
          <ac:cxnSpMkLst>
            <pc:docMk/>
            <pc:sldMk cId="1155608407" sldId="306"/>
            <ac:cxnSpMk id="19" creationId="{FB24D50D-68D5-8BDB-2DAA-4C3C920D281F}"/>
          </ac:cxnSpMkLst>
        </pc:cxnChg>
      </pc:sldChg>
      <pc:sldChg chg="modSp new mod">
        <pc:chgData name="Grant Williams" userId="4a88a592756bc3ee" providerId="LiveId" clId="{C21A2CC0-7F0F-4B8B-B3E5-F8A3017B79C1}" dt="2022-06-27T23:28:31.597" v="19812"/>
        <pc:sldMkLst>
          <pc:docMk/>
          <pc:sldMk cId="1926124692" sldId="307"/>
        </pc:sldMkLst>
        <pc:spChg chg="mod">
          <ac:chgData name="Grant Williams" userId="4a88a592756bc3ee" providerId="LiveId" clId="{C21A2CC0-7F0F-4B8B-B3E5-F8A3017B79C1}" dt="2022-06-27T23:27:17.274" v="19475" actId="20577"/>
          <ac:spMkLst>
            <pc:docMk/>
            <pc:sldMk cId="1926124692" sldId="307"/>
            <ac:spMk id="2" creationId="{9D5C48AC-DDDD-5DD1-A95F-BA4722E471E1}"/>
          </ac:spMkLst>
        </pc:spChg>
        <pc:spChg chg="mod">
          <ac:chgData name="Grant Williams" userId="4a88a592756bc3ee" providerId="LiveId" clId="{C21A2CC0-7F0F-4B8B-B3E5-F8A3017B79C1}" dt="2022-06-27T23:28:31.597" v="19812"/>
          <ac:spMkLst>
            <pc:docMk/>
            <pc:sldMk cId="1926124692" sldId="307"/>
            <ac:spMk id="3" creationId="{D7F0940E-1CA4-D550-3C3B-887DFBE0DB6F}"/>
          </ac:spMkLst>
        </pc:spChg>
      </pc:sldChg>
      <pc:sldChg chg="modSp new mod">
        <pc:chgData name="Grant Williams" userId="4a88a592756bc3ee" providerId="LiveId" clId="{C21A2CC0-7F0F-4B8B-B3E5-F8A3017B79C1}" dt="2022-06-27T23:32:55.942" v="20362" actId="20577"/>
        <pc:sldMkLst>
          <pc:docMk/>
          <pc:sldMk cId="2036983017" sldId="308"/>
        </pc:sldMkLst>
        <pc:spChg chg="mod">
          <ac:chgData name="Grant Williams" userId="4a88a592756bc3ee" providerId="LiveId" clId="{C21A2CC0-7F0F-4B8B-B3E5-F8A3017B79C1}" dt="2022-06-27T23:28:49.691" v="19831" actId="20577"/>
          <ac:spMkLst>
            <pc:docMk/>
            <pc:sldMk cId="2036983017" sldId="308"/>
            <ac:spMk id="2" creationId="{9B0921FA-B6DB-5030-7CF0-FE17E3AF38E6}"/>
          </ac:spMkLst>
        </pc:spChg>
        <pc:spChg chg="mod">
          <ac:chgData name="Grant Williams" userId="4a88a592756bc3ee" providerId="LiveId" clId="{C21A2CC0-7F0F-4B8B-B3E5-F8A3017B79C1}" dt="2022-06-27T23:32:55.942" v="20362" actId="20577"/>
          <ac:spMkLst>
            <pc:docMk/>
            <pc:sldMk cId="2036983017" sldId="308"/>
            <ac:spMk id="3" creationId="{C26ED2B9-6C09-0830-0A94-561614A2B639}"/>
          </ac:spMkLst>
        </pc:spChg>
      </pc:sldChg>
      <pc:sldChg chg="modSp new mod">
        <pc:chgData name="Grant Williams" userId="4a88a592756bc3ee" providerId="LiveId" clId="{C21A2CC0-7F0F-4B8B-B3E5-F8A3017B79C1}" dt="2022-06-27T23:34:29.325" v="20685"/>
        <pc:sldMkLst>
          <pc:docMk/>
          <pc:sldMk cId="1429062427" sldId="309"/>
        </pc:sldMkLst>
        <pc:spChg chg="mod">
          <ac:chgData name="Grant Williams" userId="4a88a592756bc3ee" providerId="LiveId" clId="{C21A2CC0-7F0F-4B8B-B3E5-F8A3017B79C1}" dt="2022-06-27T23:32:19.468" v="20218" actId="20577"/>
          <ac:spMkLst>
            <pc:docMk/>
            <pc:sldMk cId="1429062427" sldId="309"/>
            <ac:spMk id="2" creationId="{37BBFD34-13C7-841D-45AA-66E0B419F080}"/>
          </ac:spMkLst>
        </pc:spChg>
        <pc:spChg chg="mod">
          <ac:chgData name="Grant Williams" userId="4a88a592756bc3ee" providerId="LiveId" clId="{C21A2CC0-7F0F-4B8B-B3E5-F8A3017B79C1}" dt="2022-06-27T23:34:29.325" v="20685"/>
          <ac:spMkLst>
            <pc:docMk/>
            <pc:sldMk cId="1429062427" sldId="309"/>
            <ac:spMk id="3" creationId="{13AA551C-FCE2-F5D1-2FB5-8E3BE4D64B11}"/>
          </ac:spMkLst>
        </pc:spChg>
      </pc:sldChg>
      <pc:sldChg chg="addSp modSp new mod setBg">
        <pc:chgData name="Grant Williams" userId="4a88a592756bc3ee" providerId="LiveId" clId="{C21A2CC0-7F0F-4B8B-B3E5-F8A3017B79C1}" dt="2022-06-27T23:53:36.796" v="20973" actId="1076"/>
        <pc:sldMkLst>
          <pc:docMk/>
          <pc:sldMk cId="3588848181" sldId="310"/>
        </pc:sldMkLst>
        <pc:spChg chg="mod">
          <ac:chgData name="Grant Williams" userId="4a88a592756bc3ee" providerId="LiveId" clId="{C21A2CC0-7F0F-4B8B-B3E5-F8A3017B79C1}" dt="2022-06-27T23:52:56.379" v="20923" actId="26606"/>
          <ac:spMkLst>
            <pc:docMk/>
            <pc:sldMk cId="3588848181" sldId="310"/>
            <ac:spMk id="2" creationId="{C1F94DEF-3740-8F2C-3369-A89524C67FE6}"/>
          </ac:spMkLst>
        </pc:spChg>
        <pc:spChg chg="mod">
          <ac:chgData name="Grant Williams" userId="4a88a592756bc3ee" providerId="LiveId" clId="{C21A2CC0-7F0F-4B8B-B3E5-F8A3017B79C1}" dt="2022-06-27T23:52:56.379" v="20923" actId="26606"/>
          <ac:spMkLst>
            <pc:docMk/>
            <pc:sldMk cId="3588848181" sldId="310"/>
            <ac:spMk id="3" creationId="{CAFA8477-907F-B833-C9F4-8AF47AFC6377}"/>
          </ac:spMkLst>
        </pc:spChg>
        <pc:spChg chg="add mod">
          <ac:chgData name="Grant Williams" userId="4a88a592756bc3ee" providerId="LiveId" clId="{C21A2CC0-7F0F-4B8B-B3E5-F8A3017B79C1}" dt="2022-06-27T23:53:36.796" v="20973" actId="1076"/>
          <ac:spMkLst>
            <pc:docMk/>
            <pc:sldMk cId="3588848181" sldId="310"/>
            <ac:spMk id="8" creationId="{70A07BD1-590B-6926-6BA6-CA855E970B6D}"/>
          </ac:spMkLst>
        </pc:spChg>
        <pc:spChg chg="add">
          <ac:chgData name="Grant Williams" userId="4a88a592756bc3ee" providerId="LiveId" clId="{C21A2CC0-7F0F-4B8B-B3E5-F8A3017B79C1}" dt="2022-06-27T23:52:56.379" v="20923" actId="26606"/>
          <ac:spMkLst>
            <pc:docMk/>
            <pc:sldMk cId="3588848181" sldId="310"/>
            <ac:spMk id="9223" creationId="{2B97F24A-32CE-4C1C-A50D-3016B394DCFB}"/>
          </ac:spMkLst>
        </pc:spChg>
        <pc:spChg chg="add">
          <ac:chgData name="Grant Williams" userId="4a88a592756bc3ee" providerId="LiveId" clId="{C21A2CC0-7F0F-4B8B-B3E5-F8A3017B79C1}" dt="2022-06-27T23:52:56.379" v="20923" actId="26606"/>
          <ac:spMkLst>
            <pc:docMk/>
            <pc:sldMk cId="3588848181" sldId="310"/>
            <ac:spMk id="9225" creationId="{CD8B4F24-440B-49E9-B85D-733523DC064B}"/>
          </ac:spMkLst>
        </pc:spChg>
        <pc:picChg chg="add mod">
          <ac:chgData name="Grant Williams" userId="4a88a592756bc3ee" providerId="LiveId" clId="{C21A2CC0-7F0F-4B8B-B3E5-F8A3017B79C1}" dt="2022-06-27T23:53:00.247" v="20924" actId="27614"/>
          <ac:picMkLst>
            <pc:docMk/>
            <pc:sldMk cId="3588848181" sldId="310"/>
            <ac:picMk id="9218" creationId="{6FAA2B2D-B963-12B8-86F7-EF1182E9B0F7}"/>
          </ac:picMkLst>
        </pc:picChg>
      </pc:sldChg>
      <pc:sldChg chg="modSp new mod">
        <pc:chgData name="Grant Williams" userId="4a88a592756bc3ee" providerId="LiveId" clId="{C21A2CC0-7F0F-4B8B-B3E5-F8A3017B79C1}" dt="2022-06-28T00:28:37.892" v="23588" actId="21"/>
        <pc:sldMkLst>
          <pc:docMk/>
          <pc:sldMk cId="1629002259" sldId="311"/>
        </pc:sldMkLst>
        <pc:spChg chg="mod">
          <ac:chgData name="Grant Williams" userId="4a88a592756bc3ee" providerId="LiveId" clId="{C21A2CC0-7F0F-4B8B-B3E5-F8A3017B79C1}" dt="2022-06-28T00:23:46.652" v="22851" actId="20577"/>
          <ac:spMkLst>
            <pc:docMk/>
            <pc:sldMk cId="1629002259" sldId="311"/>
            <ac:spMk id="2" creationId="{0A36FB20-1D35-5A65-A55A-CE2B2C2C724F}"/>
          </ac:spMkLst>
        </pc:spChg>
        <pc:spChg chg="mod">
          <ac:chgData name="Grant Williams" userId="4a88a592756bc3ee" providerId="LiveId" clId="{C21A2CC0-7F0F-4B8B-B3E5-F8A3017B79C1}" dt="2022-06-28T00:28:37.892" v="23588" actId="21"/>
          <ac:spMkLst>
            <pc:docMk/>
            <pc:sldMk cId="1629002259" sldId="311"/>
            <ac:spMk id="3" creationId="{17442494-0466-62E5-6F0A-CA1390F5B130}"/>
          </ac:spMkLst>
        </pc:spChg>
      </pc:sldChg>
      <pc:sldChg chg="addSp modSp add mod">
        <pc:chgData name="Grant Williams" userId="4a88a592756bc3ee" providerId="LiveId" clId="{C21A2CC0-7F0F-4B8B-B3E5-F8A3017B79C1}" dt="2022-06-28T00:04:10.836" v="21276" actId="20577"/>
        <pc:sldMkLst>
          <pc:docMk/>
          <pc:sldMk cId="3305558752" sldId="312"/>
        </pc:sldMkLst>
        <pc:spChg chg="mod">
          <ac:chgData name="Grant Williams" userId="4a88a592756bc3ee" providerId="LiveId" clId="{C21A2CC0-7F0F-4B8B-B3E5-F8A3017B79C1}" dt="2022-06-27T23:54:08.767" v="20979" actId="20577"/>
          <ac:spMkLst>
            <pc:docMk/>
            <pc:sldMk cId="3305558752" sldId="312"/>
            <ac:spMk id="2" creationId="{C1F94DEF-3740-8F2C-3369-A89524C67FE6}"/>
          </ac:spMkLst>
        </pc:spChg>
        <pc:spChg chg="mod">
          <ac:chgData name="Grant Williams" userId="4a88a592756bc3ee" providerId="LiveId" clId="{C21A2CC0-7F0F-4B8B-B3E5-F8A3017B79C1}" dt="2022-06-28T00:04:10.836" v="21276" actId="20577"/>
          <ac:spMkLst>
            <pc:docMk/>
            <pc:sldMk cId="3305558752" sldId="312"/>
            <ac:spMk id="3" creationId="{CAFA8477-907F-B833-C9F4-8AF47AFC6377}"/>
          </ac:spMkLst>
        </pc:spChg>
        <pc:spChg chg="add mod">
          <ac:chgData name="Grant Williams" userId="4a88a592756bc3ee" providerId="LiveId" clId="{C21A2CC0-7F0F-4B8B-B3E5-F8A3017B79C1}" dt="2022-06-27T23:58:27.241" v="21073" actId="1076"/>
          <ac:spMkLst>
            <pc:docMk/>
            <pc:sldMk cId="3305558752" sldId="312"/>
            <ac:spMk id="6" creationId="{90CCD0BE-17AC-BBB7-31F2-4DA8FF49521F}"/>
          </ac:spMkLst>
        </pc:spChg>
        <pc:spChg chg="add mod">
          <ac:chgData name="Grant Williams" userId="4a88a592756bc3ee" providerId="LiveId" clId="{C21A2CC0-7F0F-4B8B-B3E5-F8A3017B79C1}" dt="2022-06-27T23:59:17.618" v="21089" actId="207"/>
          <ac:spMkLst>
            <pc:docMk/>
            <pc:sldMk cId="3305558752" sldId="312"/>
            <ac:spMk id="18" creationId="{1E802902-C9D6-F90D-AB09-6B7A35C91945}"/>
          </ac:spMkLst>
        </pc:spChg>
        <pc:picChg chg="mod">
          <ac:chgData name="Grant Williams" userId="4a88a592756bc3ee" providerId="LiveId" clId="{C21A2CC0-7F0F-4B8B-B3E5-F8A3017B79C1}" dt="2022-06-27T23:58:25.007" v="21072" actId="1076"/>
          <ac:picMkLst>
            <pc:docMk/>
            <pc:sldMk cId="3305558752" sldId="312"/>
            <ac:picMk id="9218" creationId="{6FAA2B2D-B963-12B8-86F7-EF1182E9B0F7}"/>
          </ac:picMkLst>
        </pc:picChg>
        <pc:cxnChg chg="add mod">
          <ac:chgData name="Grant Williams" userId="4a88a592756bc3ee" providerId="LiveId" clId="{C21A2CC0-7F0F-4B8B-B3E5-F8A3017B79C1}" dt="2022-06-27T23:57:18.897" v="21060" actId="693"/>
          <ac:cxnSpMkLst>
            <pc:docMk/>
            <pc:sldMk cId="3305558752" sldId="312"/>
            <ac:cxnSpMk id="5" creationId="{8761E2D0-D050-C6D6-5B81-611F93348381}"/>
          </ac:cxnSpMkLst>
        </pc:cxnChg>
        <pc:cxnChg chg="add mod">
          <ac:chgData name="Grant Williams" userId="4a88a592756bc3ee" providerId="LiveId" clId="{C21A2CC0-7F0F-4B8B-B3E5-F8A3017B79C1}" dt="2022-06-27T23:58:42.319" v="21078" actId="14100"/>
          <ac:cxnSpMkLst>
            <pc:docMk/>
            <pc:sldMk cId="3305558752" sldId="312"/>
            <ac:cxnSpMk id="11" creationId="{3EA2A2E1-23E8-3C2A-31F1-A04CAB62FFB3}"/>
          </ac:cxnSpMkLst>
        </pc:cxnChg>
        <pc:cxnChg chg="add mod">
          <ac:chgData name="Grant Williams" userId="4a88a592756bc3ee" providerId="LiveId" clId="{C21A2CC0-7F0F-4B8B-B3E5-F8A3017B79C1}" dt="2022-06-27T23:58:57.608" v="21083" actId="208"/>
          <ac:cxnSpMkLst>
            <pc:docMk/>
            <pc:sldMk cId="3305558752" sldId="312"/>
            <ac:cxnSpMk id="15" creationId="{5F208BC2-F029-FAE2-3E98-7B2843B6EE65}"/>
          </ac:cxnSpMkLst>
        </pc:cxnChg>
      </pc:sldChg>
      <pc:sldChg chg="modSp new mod">
        <pc:chgData name="Grant Williams" userId="4a88a592756bc3ee" providerId="LiveId" clId="{C21A2CC0-7F0F-4B8B-B3E5-F8A3017B79C1}" dt="2022-06-28T00:09:05.325" v="21643" actId="20577"/>
        <pc:sldMkLst>
          <pc:docMk/>
          <pc:sldMk cId="1597321692" sldId="313"/>
        </pc:sldMkLst>
        <pc:spChg chg="mod">
          <ac:chgData name="Grant Williams" userId="4a88a592756bc3ee" providerId="LiveId" clId="{C21A2CC0-7F0F-4B8B-B3E5-F8A3017B79C1}" dt="2022-06-28T00:06:03.356" v="21307" actId="20577"/>
          <ac:spMkLst>
            <pc:docMk/>
            <pc:sldMk cId="1597321692" sldId="313"/>
            <ac:spMk id="2" creationId="{974AB0A5-943B-8240-A3C4-2DF905363D8B}"/>
          </ac:spMkLst>
        </pc:spChg>
        <pc:spChg chg="mod">
          <ac:chgData name="Grant Williams" userId="4a88a592756bc3ee" providerId="LiveId" clId="{C21A2CC0-7F0F-4B8B-B3E5-F8A3017B79C1}" dt="2022-06-28T00:09:05.325" v="21643" actId="20577"/>
          <ac:spMkLst>
            <pc:docMk/>
            <pc:sldMk cId="1597321692" sldId="313"/>
            <ac:spMk id="3" creationId="{36527385-3CF9-7375-DB28-D861BC23A59E}"/>
          </ac:spMkLst>
        </pc:spChg>
      </pc:sldChg>
      <pc:sldChg chg="modSp add mod">
        <pc:chgData name="Grant Williams" userId="4a88a592756bc3ee" providerId="LiveId" clId="{C21A2CC0-7F0F-4B8B-B3E5-F8A3017B79C1}" dt="2022-06-28T00:21:24.166" v="22212" actId="20577"/>
        <pc:sldMkLst>
          <pc:docMk/>
          <pc:sldMk cId="1769237738" sldId="315"/>
        </pc:sldMkLst>
        <pc:spChg chg="mod">
          <ac:chgData name="Grant Williams" userId="4a88a592756bc3ee" providerId="LiveId" clId="{C21A2CC0-7F0F-4B8B-B3E5-F8A3017B79C1}" dt="2022-06-28T00:12:11.845" v="21656" actId="20577"/>
          <ac:spMkLst>
            <pc:docMk/>
            <pc:sldMk cId="1769237738" sldId="315"/>
            <ac:spMk id="2" creationId="{974AB0A5-943B-8240-A3C4-2DF905363D8B}"/>
          </ac:spMkLst>
        </pc:spChg>
        <pc:spChg chg="mod">
          <ac:chgData name="Grant Williams" userId="4a88a592756bc3ee" providerId="LiveId" clId="{C21A2CC0-7F0F-4B8B-B3E5-F8A3017B79C1}" dt="2022-06-28T00:21:24.166" v="22212" actId="20577"/>
          <ac:spMkLst>
            <pc:docMk/>
            <pc:sldMk cId="1769237738" sldId="315"/>
            <ac:spMk id="3" creationId="{36527385-3CF9-7375-DB28-D861BC23A59E}"/>
          </ac:spMkLst>
        </pc:spChg>
      </pc:sldChg>
      <pc:sldChg chg="modSp new mod ord">
        <pc:chgData name="Grant Williams" userId="4a88a592756bc3ee" providerId="LiveId" clId="{C21A2CC0-7F0F-4B8B-B3E5-F8A3017B79C1}" dt="2022-06-28T00:23:05.177" v="22813" actId="20577"/>
        <pc:sldMkLst>
          <pc:docMk/>
          <pc:sldMk cId="4200228604" sldId="316"/>
        </pc:sldMkLst>
        <pc:spChg chg="mod">
          <ac:chgData name="Grant Williams" userId="4a88a592756bc3ee" providerId="LiveId" clId="{C21A2CC0-7F0F-4B8B-B3E5-F8A3017B79C1}" dt="2022-06-28T00:21:32.897" v="22238" actId="20577"/>
          <ac:spMkLst>
            <pc:docMk/>
            <pc:sldMk cId="4200228604" sldId="316"/>
            <ac:spMk id="2" creationId="{244CC5AB-E38B-EA9F-BCF8-C256C26DD7CA}"/>
          </ac:spMkLst>
        </pc:spChg>
        <pc:spChg chg="mod">
          <ac:chgData name="Grant Williams" userId="4a88a592756bc3ee" providerId="LiveId" clId="{C21A2CC0-7F0F-4B8B-B3E5-F8A3017B79C1}" dt="2022-06-28T00:23:05.177" v="22813" actId="20577"/>
          <ac:spMkLst>
            <pc:docMk/>
            <pc:sldMk cId="4200228604" sldId="316"/>
            <ac:spMk id="3" creationId="{F56F4897-3227-7EAE-108A-E52E3C004023}"/>
          </ac:spMkLst>
        </pc:spChg>
      </pc:sldChg>
      <pc:sldChg chg="modSp add mod">
        <pc:chgData name="Grant Williams" userId="4a88a592756bc3ee" providerId="LiveId" clId="{C21A2CC0-7F0F-4B8B-B3E5-F8A3017B79C1}" dt="2022-06-28T00:32:12.274" v="23888" actId="20577"/>
        <pc:sldMkLst>
          <pc:docMk/>
          <pc:sldMk cId="1422155936" sldId="317"/>
        </pc:sldMkLst>
        <pc:spChg chg="mod">
          <ac:chgData name="Grant Williams" userId="4a88a592756bc3ee" providerId="LiveId" clId="{C21A2CC0-7F0F-4B8B-B3E5-F8A3017B79C1}" dt="2022-06-28T00:28:41.552" v="23593" actId="20577"/>
          <ac:spMkLst>
            <pc:docMk/>
            <pc:sldMk cId="1422155936" sldId="317"/>
            <ac:spMk id="2" creationId="{0A36FB20-1D35-5A65-A55A-CE2B2C2C724F}"/>
          </ac:spMkLst>
        </pc:spChg>
        <pc:spChg chg="mod">
          <ac:chgData name="Grant Williams" userId="4a88a592756bc3ee" providerId="LiveId" clId="{C21A2CC0-7F0F-4B8B-B3E5-F8A3017B79C1}" dt="2022-06-28T00:32:12.274" v="23888" actId="20577"/>
          <ac:spMkLst>
            <pc:docMk/>
            <pc:sldMk cId="1422155936" sldId="317"/>
            <ac:spMk id="3" creationId="{17442494-0466-62E5-6F0A-CA1390F5B130}"/>
          </ac:spMkLst>
        </pc:spChg>
      </pc:sldChg>
      <pc:sldChg chg="modSp new mod">
        <pc:chgData name="Grant Williams" userId="4a88a592756bc3ee" providerId="LiveId" clId="{C21A2CC0-7F0F-4B8B-B3E5-F8A3017B79C1}" dt="2022-06-28T00:37:27.413" v="24471" actId="20577"/>
        <pc:sldMkLst>
          <pc:docMk/>
          <pc:sldMk cId="2522998574" sldId="318"/>
        </pc:sldMkLst>
        <pc:spChg chg="mod">
          <ac:chgData name="Grant Williams" userId="4a88a592756bc3ee" providerId="LiveId" clId="{C21A2CC0-7F0F-4B8B-B3E5-F8A3017B79C1}" dt="2022-06-28T00:32:38.074" v="23910" actId="20577"/>
          <ac:spMkLst>
            <pc:docMk/>
            <pc:sldMk cId="2522998574" sldId="318"/>
            <ac:spMk id="2" creationId="{98A6BC9A-5C9A-734C-29A7-F7E0273EDFB5}"/>
          </ac:spMkLst>
        </pc:spChg>
        <pc:spChg chg="mod">
          <ac:chgData name="Grant Williams" userId="4a88a592756bc3ee" providerId="LiveId" clId="{C21A2CC0-7F0F-4B8B-B3E5-F8A3017B79C1}" dt="2022-06-28T00:37:27.413" v="24471" actId="20577"/>
          <ac:spMkLst>
            <pc:docMk/>
            <pc:sldMk cId="2522998574" sldId="318"/>
            <ac:spMk id="3" creationId="{3E7EDDC2-94E5-7900-E885-9E0E68B6A232}"/>
          </ac:spMkLst>
        </pc:spChg>
      </pc:sldChg>
      <pc:sldChg chg="modSp new mod">
        <pc:chgData name="Grant Williams" userId="4a88a592756bc3ee" providerId="LiveId" clId="{C21A2CC0-7F0F-4B8B-B3E5-F8A3017B79C1}" dt="2022-06-28T00:48:14.063" v="25051" actId="20577"/>
        <pc:sldMkLst>
          <pc:docMk/>
          <pc:sldMk cId="55696199" sldId="319"/>
        </pc:sldMkLst>
        <pc:spChg chg="mod">
          <ac:chgData name="Grant Williams" userId="4a88a592756bc3ee" providerId="LiveId" clId="{C21A2CC0-7F0F-4B8B-B3E5-F8A3017B79C1}" dt="2022-06-28T00:37:46.223" v="24487" actId="20577"/>
          <ac:spMkLst>
            <pc:docMk/>
            <pc:sldMk cId="55696199" sldId="319"/>
            <ac:spMk id="2" creationId="{3662B6E7-2B36-9759-5B1A-1AEE5B847D6A}"/>
          </ac:spMkLst>
        </pc:spChg>
        <pc:spChg chg="mod">
          <ac:chgData name="Grant Williams" userId="4a88a592756bc3ee" providerId="LiveId" clId="{C21A2CC0-7F0F-4B8B-B3E5-F8A3017B79C1}" dt="2022-06-28T00:48:14.063" v="25051" actId="20577"/>
          <ac:spMkLst>
            <pc:docMk/>
            <pc:sldMk cId="55696199" sldId="319"/>
            <ac:spMk id="3" creationId="{7FA01AF6-0C55-FF5A-CB08-8CA04DE51B3E}"/>
          </ac:spMkLst>
        </pc:spChg>
      </pc:sldChg>
      <pc:sldChg chg="modSp new mod">
        <pc:chgData name="Grant Williams" userId="4a88a592756bc3ee" providerId="LiveId" clId="{C21A2CC0-7F0F-4B8B-B3E5-F8A3017B79C1}" dt="2022-06-28T00:56:15.517" v="25896" actId="20577"/>
        <pc:sldMkLst>
          <pc:docMk/>
          <pc:sldMk cId="2035856827" sldId="320"/>
        </pc:sldMkLst>
        <pc:spChg chg="mod">
          <ac:chgData name="Grant Williams" userId="4a88a592756bc3ee" providerId="LiveId" clId="{C21A2CC0-7F0F-4B8B-B3E5-F8A3017B79C1}" dt="2022-06-28T00:37:57.073" v="24544" actId="20577"/>
          <ac:spMkLst>
            <pc:docMk/>
            <pc:sldMk cId="2035856827" sldId="320"/>
            <ac:spMk id="2" creationId="{EA14F9B3-1375-ACAD-B0A9-2891660157D3}"/>
          </ac:spMkLst>
        </pc:spChg>
        <pc:spChg chg="mod">
          <ac:chgData name="Grant Williams" userId="4a88a592756bc3ee" providerId="LiveId" clId="{C21A2CC0-7F0F-4B8B-B3E5-F8A3017B79C1}" dt="2022-06-28T00:56:15.517" v="25896" actId="20577"/>
          <ac:spMkLst>
            <pc:docMk/>
            <pc:sldMk cId="2035856827" sldId="320"/>
            <ac:spMk id="3" creationId="{2C08FFF4-81B4-A3A7-2995-012A5830F592}"/>
          </ac:spMkLst>
        </pc:spChg>
      </pc:sldChg>
    </pc:docChg>
  </pc:docChgLst>
  <pc:docChgLst>
    <pc:chgData name="Williams, Grant Stuart" userId="S::grant.s.williams@wsu.edu::f6ad34c1-fb10-452f-ae50-8e7debb26ea5" providerId="AD" clId="Web-{7BA46E20-AC18-AE19-2551-BA5A5D6427F7}"/>
    <pc:docChg chg="addSld delSld modSld">
      <pc:chgData name="Williams, Grant Stuart" userId="S::grant.s.williams@wsu.edu::f6ad34c1-fb10-452f-ae50-8e7debb26ea5" providerId="AD" clId="Web-{7BA46E20-AC18-AE19-2551-BA5A5D6427F7}" dt="2023-05-27T17:17:12.721" v="1912" actId="20577"/>
      <pc:docMkLst>
        <pc:docMk/>
      </pc:docMkLst>
      <pc:sldChg chg="modSp">
        <pc:chgData name="Williams, Grant Stuart" userId="S::grant.s.williams@wsu.edu::f6ad34c1-fb10-452f-ae50-8e7debb26ea5" providerId="AD" clId="Web-{7BA46E20-AC18-AE19-2551-BA5A5D6427F7}" dt="2023-05-26T22:12:53.184" v="162"/>
        <pc:sldMkLst>
          <pc:docMk/>
          <pc:sldMk cId="3449249316" sldId="290"/>
        </pc:sldMkLst>
        <pc:spChg chg="mod">
          <ac:chgData name="Williams, Grant Stuart" userId="S::grant.s.williams@wsu.edu::f6ad34c1-fb10-452f-ae50-8e7debb26ea5" providerId="AD" clId="Web-{7BA46E20-AC18-AE19-2551-BA5A5D6427F7}" dt="2023-05-26T22:11:53.932" v="155" actId="20577"/>
          <ac:spMkLst>
            <pc:docMk/>
            <pc:sldMk cId="3449249316" sldId="290"/>
            <ac:spMk id="7" creationId="{F2C60185-5704-5C36-9993-19722E64A5BB}"/>
          </ac:spMkLst>
        </pc:spChg>
        <pc:picChg chg="mod">
          <ac:chgData name="Williams, Grant Stuart" userId="S::grant.s.williams@wsu.edu::f6ad34c1-fb10-452f-ae50-8e7debb26ea5" providerId="AD" clId="Web-{7BA46E20-AC18-AE19-2551-BA5A5D6427F7}" dt="2023-05-26T22:12:53.184" v="162"/>
          <ac:picMkLst>
            <pc:docMk/>
            <pc:sldMk cId="3449249316" sldId="290"/>
            <ac:picMk id="8194" creationId="{944FD8C4-1D1A-C270-5648-B4539DBA67AF}"/>
          </ac:picMkLst>
        </pc:picChg>
      </pc:sldChg>
      <pc:sldChg chg="modSp">
        <pc:chgData name="Williams, Grant Stuart" userId="S::grant.s.williams@wsu.edu::f6ad34c1-fb10-452f-ae50-8e7debb26ea5" providerId="AD" clId="Web-{7BA46E20-AC18-AE19-2551-BA5A5D6427F7}" dt="2023-05-26T23:00:03.685" v="599" actId="20577"/>
        <pc:sldMkLst>
          <pc:docMk/>
          <pc:sldMk cId="1822965425" sldId="291"/>
        </pc:sldMkLst>
        <pc:spChg chg="mod">
          <ac:chgData name="Williams, Grant Stuart" userId="S::grant.s.williams@wsu.edu::f6ad34c1-fb10-452f-ae50-8e7debb26ea5" providerId="AD" clId="Web-{7BA46E20-AC18-AE19-2551-BA5A5D6427F7}" dt="2023-05-26T23:00:03.685" v="599" actId="20577"/>
          <ac:spMkLst>
            <pc:docMk/>
            <pc:sldMk cId="1822965425" sldId="291"/>
            <ac:spMk id="3" creationId="{9BA90606-AA63-ED65-235D-94A21E5B4E08}"/>
          </ac:spMkLst>
        </pc:spChg>
        <pc:spChg chg="mod">
          <ac:chgData name="Williams, Grant Stuart" userId="S::grant.s.williams@wsu.edu::f6ad34c1-fb10-452f-ae50-8e7debb26ea5" providerId="AD" clId="Web-{7BA46E20-AC18-AE19-2551-BA5A5D6427F7}" dt="2023-05-26T22:56:51.543" v="549" actId="20577"/>
          <ac:spMkLst>
            <pc:docMk/>
            <pc:sldMk cId="1822965425" sldId="291"/>
            <ac:spMk id="4" creationId="{2D9999C2-B17C-BB29-650F-2B2CD76A422F}"/>
          </ac:spMkLst>
        </pc:spChg>
      </pc:sldChg>
      <pc:sldChg chg="modSp">
        <pc:chgData name="Williams, Grant Stuart" userId="S::grant.s.williams@wsu.edu::f6ad34c1-fb10-452f-ae50-8e7debb26ea5" providerId="AD" clId="Web-{7BA46E20-AC18-AE19-2551-BA5A5D6427F7}" dt="2023-05-26T23:14:43.857" v="1047" actId="20577"/>
        <pc:sldMkLst>
          <pc:docMk/>
          <pc:sldMk cId="1741032192" sldId="292"/>
        </pc:sldMkLst>
        <pc:spChg chg="mod">
          <ac:chgData name="Williams, Grant Stuart" userId="S::grant.s.williams@wsu.edu::f6ad34c1-fb10-452f-ae50-8e7debb26ea5" providerId="AD" clId="Web-{7BA46E20-AC18-AE19-2551-BA5A5D6427F7}" dt="2023-05-26T23:14:43.857" v="1047" actId="20577"/>
          <ac:spMkLst>
            <pc:docMk/>
            <pc:sldMk cId="1741032192" sldId="292"/>
            <ac:spMk id="3" creationId="{3A96C225-7849-2991-4937-7E1A48C9136D}"/>
          </ac:spMkLst>
        </pc:spChg>
      </pc:sldChg>
      <pc:sldChg chg="modSp del">
        <pc:chgData name="Williams, Grant Stuart" userId="S::grant.s.williams@wsu.edu::f6ad34c1-fb10-452f-ae50-8e7debb26ea5" providerId="AD" clId="Web-{7BA46E20-AC18-AE19-2551-BA5A5D6427F7}" dt="2023-05-26T23:14:10.871" v="995"/>
        <pc:sldMkLst>
          <pc:docMk/>
          <pc:sldMk cId="3318704149" sldId="322"/>
        </pc:sldMkLst>
        <pc:spChg chg="mod">
          <ac:chgData name="Williams, Grant Stuart" userId="S::grant.s.williams@wsu.edu::f6ad34c1-fb10-452f-ae50-8e7debb26ea5" providerId="AD" clId="Web-{7BA46E20-AC18-AE19-2551-BA5A5D6427F7}" dt="2023-05-26T23:13:56.777" v="994" actId="20577"/>
          <ac:spMkLst>
            <pc:docMk/>
            <pc:sldMk cId="3318704149" sldId="322"/>
            <ac:spMk id="3" creationId="{A4073F9B-D598-405C-9513-A3770EDCC36A}"/>
          </ac:spMkLst>
        </pc:spChg>
      </pc:sldChg>
      <pc:sldChg chg="add">
        <pc:chgData name="Williams, Grant Stuart" userId="S::grant.s.williams@wsu.edu::f6ad34c1-fb10-452f-ae50-8e7debb26ea5" providerId="AD" clId="Web-{7BA46E20-AC18-AE19-2551-BA5A5D6427F7}" dt="2023-05-26T22:01:53.585" v="0"/>
        <pc:sldMkLst>
          <pc:docMk/>
          <pc:sldMk cId="2145169033" sldId="323"/>
        </pc:sldMkLst>
      </pc:sldChg>
      <pc:sldChg chg="addSp modSp new mod setBg">
        <pc:chgData name="Williams, Grant Stuart" userId="S::grant.s.williams@wsu.edu::f6ad34c1-fb10-452f-ae50-8e7debb26ea5" providerId="AD" clId="Web-{7BA46E20-AC18-AE19-2551-BA5A5D6427F7}" dt="2023-05-26T22:43:13.824" v="400" actId="20577"/>
        <pc:sldMkLst>
          <pc:docMk/>
          <pc:sldMk cId="1287380578" sldId="324"/>
        </pc:sldMkLst>
        <pc:spChg chg="mod">
          <ac:chgData name="Williams, Grant Stuart" userId="S::grant.s.williams@wsu.edu::f6ad34c1-fb10-452f-ae50-8e7debb26ea5" providerId="AD" clId="Web-{7BA46E20-AC18-AE19-2551-BA5A5D6427F7}" dt="2023-05-26T22:35:32.353" v="240"/>
          <ac:spMkLst>
            <pc:docMk/>
            <pc:sldMk cId="1287380578" sldId="324"/>
            <ac:spMk id="2" creationId="{AE666FD9-D50C-E5AB-DB5B-9FFC9A2185F7}"/>
          </ac:spMkLst>
        </pc:spChg>
        <pc:spChg chg="mod">
          <ac:chgData name="Williams, Grant Stuart" userId="S::grant.s.williams@wsu.edu::f6ad34c1-fb10-452f-ae50-8e7debb26ea5" providerId="AD" clId="Web-{7BA46E20-AC18-AE19-2551-BA5A5D6427F7}" dt="2023-05-26T22:43:13.824" v="400" actId="20577"/>
          <ac:spMkLst>
            <pc:docMk/>
            <pc:sldMk cId="1287380578" sldId="324"/>
            <ac:spMk id="3" creationId="{7B170725-B287-A47E-44E5-DB1231644E6B}"/>
          </ac:spMkLst>
        </pc:spChg>
        <pc:spChg chg="add">
          <ac:chgData name="Williams, Grant Stuart" userId="S::grant.s.williams@wsu.edu::f6ad34c1-fb10-452f-ae50-8e7debb26ea5" providerId="AD" clId="Web-{7BA46E20-AC18-AE19-2551-BA5A5D6427F7}" dt="2023-05-26T22:35:32.353" v="240"/>
          <ac:spMkLst>
            <pc:docMk/>
            <pc:sldMk cId="1287380578" sldId="324"/>
            <ac:spMk id="9" creationId="{F13C74B1-5B17-4795-BED0-7140497B445A}"/>
          </ac:spMkLst>
        </pc:spChg>
        <pc:spChg chg="add">
          <ac:chgData name="Williams, Grant Stuart" userId="S::grant.s.williams@wsu.edu::f6ad34c1-fb10-452f-ae50-8e7debb26ea5" providerId="AD" clId="Web-{7BA46E20-AC18-AE19-2551-BA5A5D6427F7}" dt="2023-05-26T22:35:32.353" v="240"/>
          <ac:spMkLst>
            <pc:docMk/>
            <pc:sldMk cId="1287380578" sldId="324"/>
            <ac:spMk id="11" creationId="{D4974D33-8DC5-464E-8C6D-BE58F0669C17}"/>
          </ac:spMkLst>
        </pc:spChg>
        <pc:picChg chg="add mod">
          <ac:chgData name="Williams, Grant Stuart" userId="S::grant.s.williams@wsu.edu::f6ad34c1-fb10-452f-ae50-8e7debb26ea5" providerId="AD" clId="Web-{7BA46E20-AC18-AE19-2551-BA5A5D6427F7}" dt="2023-05-26T22:41:24.523" v="345" actId="14100"/>
          <ac:picMkLst>
            <pc:docMk/>
            <pc:sldMk cId="1287380578" sldId="324"/>
            <ac:picMk id="4" creationId="{C6DD950F-523A-3F14-D0D7-7645974B28C6}"/>
          </ac:picMkLst>
        </pc:picChg>
        <pc:cxnChg chg="add mod">
          <ac:chgData name="Williams, Grant Stuart" userId="S::grant.s.williams@wsu.edu::f6ad34c1-fb10-452f-ae50-8e7debb26ea5" providerId="AD" clId="Web-{7BA46E20-AC18-AE19-2551-BA5A5D6427F7}" dt="2023-05-26T22:37:13.638" v="261" actId="14100"/>
          <ac:cxnSpMkLst>
            <pc:docMk/>
            <pc:sldMk cId="1287380578" sldId="324"/>
            <ac:cxnSpMk id="5" creationId="{7BA624D4-7D99-5DE4-C73A-167353D36EE8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7:26.529" v="265" actId="14100"/>
          <ac:cxnSpMkLst>
            <pc:docMk/>
            <pc:sldMk cId="1287380578" sldId="324"/>
            <ac:cxnSpMk id="6" creationId="{C90840CA-3F30-7970-7493-DC1B511E23C1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7:31.499" v="268" actId="14100"/>
          <ac:cxnSpMkLst>
            <pc:docMk/>
            <pc:sldMk cId="1287380578" sldId="324"/>
            <ac:cxnSpMk id="7" creationId="{1A7F3BA0-FFB7-438E-288C-7A6F8C67BD86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7:49.281" v="271" actId="14100"/>
          <ac:cxnSpMkLst>
            <pc:docMk/>
            <pc:sldMk cId="1287380578" sldId="324"/>
            <ac:cxnSpMk id="8" creationId="{A4FCDB9F-39A9-994E-D36B-74F5B8A591D2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7:58.359" v="274" actId="14100"/>
          <ac:cxnSpMkLst>
            <pc:docMk/>
            <pc:sldMk cId="1287380578" sldId="324"/>
            <ac:cxnSpMk id="10" creationId="{5AA984AC-BD33-6474-1129-6A80E479D37F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8:16.719" v="279" actId="14100"/>
          <ac:cxnSpMkLst>
            <pc:docMk/>
            <pc:sldMk cId="1287380578" sldId="324"/>
            <ac:cxnSpMk id="12" creationId="{71343685-A005-50FC-6E87-C45A81893F62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8:30.376" v="283" actId="14100"/>
          <ac:cxnSpMkLst>
            <pc:docMk/>
            <pc:sldMk cId="1287380578" sldId="324"/>
            <ac:cxnSpMk id="13" creationId="{E241A06E-DD71-D6FE-FF6D-84FE362A4E60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8:41.673" v="286" actId="14100"/>
          <ac:cxnSpMkLst>
            <pc:docMk/>
            <pc:sldMk cId="1287380578" sldId="324"/>
            <ac:cxnSpMk id="14" creationId="{5E819F31-D52F-657D-2465-91D50D560F55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8:48.736" v="289" actId="14100"/>
          <ac:cxnSpMkLst>
            <pc:docMk/>
            <pc:sldMk cId="1287380578" sldId="324"/>
            <ac:cxnSpMk id="15" creationId="{6841B91D-9763-E565-E6FD-229C269B1A82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9:03.721" v="293" actId="14100"/>
          <ac:cxnSpMkLst>
            <pc:docMk/>
            <pc:sldMk cId="1287380578" sldId="324"/>
            <ac:cxnSpMk id="16" creationId="{78DB6A26-D904-06AC-48A0-1E4A91941F8C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9:12.159" v="296" actId="14100"/>
          <ac:cxnSpMkLst>
            <pc:docMk/>
            <pc:sldMk cId="1287380578" sldId="324"/>
            <ac:cxnSpMk id="17" creationId="{47AADF52-33AD-CFCE-C873-2CA7F2452CC5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9:19.503" v="299" actId="14100"/>
          <ac:cxnSpMkLst>
            <pc:docMk/>
            <pc:sldMk cId="1287380578" sldId="324"/>
            <ac:cxnSpMk id="18" creationId="{B714A690-E6ED-16AE-179F-806050F79D21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9:34.253" v="304" actId="14100"/>
          <ac:cxnSpMkLst>
            <pc:docMk/>
            <pc:sldMk cId="1287380578" sldId="324"/>
            <ac:cxnSpMk id="19" creationId="{74E6424E-5293-B782-3141-C6FE9EF84D02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9:42.738" v="307" actId="14100"/>
          <ac:cxnSpMkLst>
            <pc:docMk/>
            <pc:sldMk cId="1287380578" sldId="324"/>
            <ac:cxnSpMk id="20" creationId="{EE3B1A94-9F20-2A1D-D8A2-6DD626A90A5C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9:48.660" v="310" actId="14100"/>
          <ac:cxnSpMkLst>
            <pc:docMk/>
            <pc:sldMk cId="1287380578" sldId="324"/>
            <ac:cxnSpMk id="21" creationId="{119D9BE5-F3A3-A7D7-F876-5B7D7E333433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39:55.426" v="313" actId="14100"/>
          <ac:cxnSpMkLst>
            <pc:docMk/>
            <pc:sldMk cId="1287380578" sldId="324"/>
            <ac:cxnSpMk id="22" creationId="{61E8CE54-521A-43AE-F8BA-D406313FA5FB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40:09.879" v="317" actId="14100"/>
          <ac:cxnSpMkLst>
            <pc:docMk/>
            <pc:sldMk cId="1287380578" sldId="324"/>
            <ac:cxnSpMk id="23" creationId="{23427A49-1757-16A3-19DD-CBFCE27BC097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40:20.708" v="320" actId="14100"/>
          <ac:cxnSpMkLst>
            <pc:docMk/>
            <pc:sldMk cId="1287380578" sldId="324"/>
            <ac:cxnSpMk id="24" creationId="{D1D55F3D-F422-B0DA-DA38-B8F973C54078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40:29.411" v="324" actId="14100"/>
          <ac:cxnSpMkLst>
            <pc:docMk/>
            <pc:sldMk cId="1287380578" sldId="324"/>
            <ac:cxnSpMk id="25" creationId="{6257C408-A89F-B84A-B907-A435D0496BFE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40:45.584" v="329" actId="14100"/>
          <ac:cxnSpMkLst>
            <pc:docMk/>
            <pc:sldMk cId="1287380578" sldId="324"/>
            <ac:cxnSpMk id="26" creationId="{C45D8EC1-667A-31F3-8332-C4149DA68556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41:01.991" v="335" actId="14100"/>
          <ac:cxnSpMkLst>
            <pc:docMk/>
            <pc:sldMk cId="1287380578" sldId="324"/>
            <ac:cxnSpMk id="27" creationId="{77DCF7DB-268B-4112-E989-AF381E1EF12C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41:29.117" v="346" actId="14100"/>
          <ac:cxnSpMkLst>
            <pc:docMk/>
            <pc:sldMk cId="1287380578" sldId="324"/>
            <ac:cxnSpMk id="28" creationId="{8B6F29C6-4B96-2D0B-42A5-AFC22BBC9A6F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42:06.744" v="350" actId="14100"/>
          <ac:cxnSpMkLst>
            <pc:docMk/>
            <pc:sldMk cId="1287380578" sldId="324"/>
            <ac:cxnSpMk id="29" creationId="{6B2D6167-6C0B-CA20-42D0-CEDAA9CA8F5F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42:25.635" v="355" actId="14100"/>
          <ac:cxnSpMkLst>
            <pc:docMk/>
            <pc:sldMk cId="1287380578" sldId="324"/>
            <ac:cxnSpMk id="30" creationId="{D9D4EA79-AC16-A5DE-23B6-17D7A7DD079C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42:33.276" v="358" actId="14100"/>
          <ac:cxnSpMkLst>
            <pc:docMk/>
            <pc:sldMk cId="1287380578" sldId="324"/>
            <ac:cxnSpMk id="31" creationId="{488F2B9C-92F3-C702-BB3D-F39AFDCB6DEA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42:44.948" v="361" actId="14100"/>
          <ac:cxnSpMkLst>
            <pc:docMk/>
            <pc:sldMk cId="1287380578" sldId="324"/>
            <ac:cxnSpMk id="32" creationId="{B0311FA6-8B8D-335D-AF84-ED5A04DFA8C7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2:42:54.167" v="364" actId="14100"/>
          <ac:cxnSpMkLst>
            <pc:docMk/>
            <pc:sldMk cId="1287380578" sldId="324"/>
            <ac:cxnSpMk id="33" creationId="{E64A3414-8BEF-3677-F2B2-A8A9654D392F}"/>
          </ac:cxnSpMkLst>
        </pc:cxnChg>
      </pc:sldChg>
      <pc:sldChg chg="addSp delSp modSp new">
        <pc:chgData name="Williams, Grant Stuart" userId="S::grant.s.williams@wsu.edu::f6ad34c1-fb10-452f-ae50-8e7debb26ea5" providerId="AD" clId="Web-{7BA46E20-AC18-AE19-2551-BA5A5D6427F7}" dt="2023-05-26T22:11:20.322" v="152" actId="20577"/>
        <pc:sldMkLst>
          <pc:docMk/>
          <pc:sldMk cId="718904600" sldId="325"/>
        </pc:sldMkLst>
        <pc:spChg chg="mod">
          <ac:chgData name="Williams, Grant Stuart" userId="S::grant.s.williams@wsu.edu::f6ad34c1-fb10-452f-ae50-8e7debb26ea5" providerId="AD" clId="Web-{7BA46E20-AC18-AE19-2551-BA5A5D6427F7}" dt="2023-05-26T22:11:20.322" v="152" actId="20577"/>
          <ac:spMkLst>
            <pc:docMk/>
            <pc:sldMk cId="718904600" sldId="325"/>
            <ac:spMk id="2" creationId="{3E0FE42B-4915-BE30-D1AD-F9D6E25EEFF0}"/>
          </ac:spMkLst>
        </pc:spChg>
        <pc:spChg chg="del">
          <ac:chgData name="Williams, Grant Stuart" userId="S::grant.s.williams@wsu.edu::f6ad34c1-fb10-452f-ae50-8e7debb26ea5" providerId="AD" clId="Web-{7BA46E20-AC18-AE19-2551-BA5A5D6427F7}" dt="2023-05-26T22:07:58.221" v="83"/>
          <ac:spMkLst>
            <pc:docMk/>
            <pc:sldMk cId="718904600" sldId="325"/>
            <ac:spMk id="3" creationId="{16337535-C396-45AE-672C-0EC4829BD4F4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2:10:53.336" v="125" actId="20577"/>
          <ac:spMkLst>
            <pc:docMk/>
            <pc:sldMk cId="718904600" sldId="325"/>
            <ac:spMk id="7" creationId="{CE9C6984-8509-07A2-CF1C-71466247BCB1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2:10:59.399" v="128" actId="20577"/>
          <ac:spMkLst>
            <pc:docMk/>
            <pc:sldMk cId="718904600" sldId="325"/>
            <ac:spMk id="8" creationId="{DFFF5398-2951-C2D5-99E8-20733DBA9F3E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2:11:06.149" v="133" actId="14100"/>
          <ac:spMkLst>
            <pc:docMk/>
            <pc:sldMk cId="718904600" sldId="325"/>
            <ac:spMk id="9" creationId="{25864B81-7B69-701B-FC52-D89A8A411908}"/>
          </ac:spMkLst>
        </pc:spChg>
        <pc:picChg chg="add mod ord modCrop">
          <ac:chgData name="Williams, Grant Stuart" userId="S::grant.s.williams@wsu.edu::f6ad34c1-fb10-452f-ae50-8e7debb26ea5" providerId="AD" clId="Web-{7BA46E20-AC18-AE19-2551-BA5A5D6427F7}" dt="2023-05-26T22:08:56.254" v="93"/>
          <ac:picMkLst>
            <pc:docMk/>
            <pc:sldMk cId="718904600" sldId="325"/>
            <ac:picMk id="4" creationId="{3BE545FA-27F1-DAC3-8C4A-654656AEADD5}"/>
          </ac:picMkLst>
        </pc:picChg>
        <pc:picChg chg="add mod modCrop">
          <ac:chgData name="Williams, Grant Stuart" userId="S::grant.s.williams@wsu.edu::f6ad34c1-fb10-452f-ae50-8e7debb26ea5" providerId="AD" clId="Web-{7BA46E20-AC18-AE19-2551-BA5A5D6427F7}" dt="2023-05-26T22:10:30.257" v="108"/>
          <ac:picMkLst>
            <pc:docMk/>
            <pc:sldMk cId="718904600" sldId="325"/>
            <ac:picMk id="5" creationId="{CA208E4F-A5E9-C492-F732-3B24FF331B7E}"/>
          </ac:picMkLst>
        </pc:picChg>
        <pc:picChg chg="add mod">
          <ac:chgData name="Williams, Grant Stuart" userId="S::grant.s.williams@wsu.edu::f6ad34c1-fb10-452f-ae50-8e7debb26ea5" providerId="AD" clId="Web-{7BA46E20-AC18-AE19-2551-BA5A5D6427F7}" dt="2023-05-26T22:10:32.445" v="110"/>
          <ac:picMkLst>
            <pc:docMk/>
            <pc:sldMk cId="718904600" sldId="325"/>
            <ac:picMk id="6" creationId="{5E7EDE2C-EE7E-19B6-95B1-C14385B2506D}"/>
          </ac:picMkLst>
        </pc:picChg>
      </pc:sldChg>
      <pc:sldChg chg="addSp delSp modSp new mod setBg">
        <pc:chgData name="Williams, Grant Stuart" userId="S::grant.s.williams@wsu.edu::f6ad34c1-fb10-452f-ae50-8e7debb26ea5" providerId="AD" clId="Web-{7BA46E20-AC18-AE19-2551-BA5A5D6427F7}" dt="2023-05-26T22:47:06.317" v="410"/>
        <pc:sldMkLst>
          <pc:docMk/>
          <pc:sldMk cId="1481205874" sldId="326"/>
        </pc:sldMkLst>
        <pc:spChg chg="mod ord">
          <ac:chgData name="Williams, Grant Stuart" userId="S::grant.s.williams@wsu.edu::f6ad34c1-fb10-452f-ae50-8e7debb26ea5" providerId="AD" clId="Web-{7BA46E20-AC18-AE19-2551-BA5A5D6427F7}" dt="2023-05-26T22:46:50.254" v="408" actId="20577"/>
          <ac:spMkLst>
            <pc:docMk/>
            <pc:sldMk cId="1481205874" sldId="326"/>
            <ac:spMk id="2" creationId="{11617A04-CB03-9FE4-34B4-61279C6C693D}"/>
          </ac:spMkLst>
        </pc:spChg>
        <pc:spChg chg="del">
          <ac:chgData name="Williams, Grant Stuart" userId="S::grant.s.williams@wsu.edu::f6ad34c1-fb10-452f-ae50-8e7debb26ea5" providerId="AD" clId="Web-{7BA46E20-AC18-AE19-2551-BA5A5D6427F7}" dt="2023-05-26T22:46:39.222" v="405"/>
          <ac:spMkLst>
            <pc:docMk/>
            <pc:sldMk cId="1481205874" sldId="326"/>
            <ac:spMk id="3" creationId="{5040CDED-9984-E92F-B715-4EE2E7A1ABF5}"/>
          </ac:spMkLst>
        </pc:spChg>
        <pc:spChg chg="add">
          <ac:chgData name="Williams, Grant Stuart" userId="S::grant.s.williams@wsu.edu::f6ad34c1-fb10-452f-ae50-8e7debb26ea5" providerId="AD" clId="Web-{7BA46E20-AC18-AE19-2551-BA5A5D6427F7}" dt="2023-05-26T22:46:41.488" v="406"/>
          <ac:spMkLst>
            <pc:docMk/>
            <pc:sldMk cId="1481205874" sldId="326"/>
            <ac:spMk id="9" creationId="{37C89E4B-3C9F-44B9-8B86-D9E3D112D8EC}"/>
          </ac:spMkLst>
        </pc:spChg>
        <pc:picChg chg="add mod ord">
          <ac:chgData name="Williams, Grant Stuart" userId="S::grant.s.williams@wsu.edu::f6ad34c1-fb10-452f-ae50-8e7debb26ea5" providerId="AD" clId="Web-{7BA46E20-AC18-AE19-2551-BA5A5D6427F7}" dt="2023-05-26T22:47:06.317" v="410"/>
          <ac:picMkLst>
            <pc:docMk/>
            <pc:sldMk cId="1481205874" sldId="326"/>
            <ac:picMk id="4" creationId="{BC42E0A3-4B30-9440-71A4-85703F399CBA}"/>
          </ac:picMkLst>
        </pc:picChg>
        <pc:cxnChg chg="add">
          <ac:chgData name="Williams, Grant Stuart" userId="S::grant.s.williams@wsu.edu::f6ad34c1-fb10-452f-ae50-8e7debb26ea5" providerId="AD" clId="Web-{7BA46E20-AC18-AE19-2551-BA5A5D6427F7}" dt="2023-05-26T22:46:41.488" v="406"/>
          <ac:cxnSpMkLst>
            <pc:docMk/>
            <pc:sldMk cId="1481205874" sldId="326"/>
            <ac:cxnSpMk id="11" creationId="{AA2EAA10-076F-46BD-8F0F-B9A2FB77A85C}"/>
          </ac:cxnSpMkLst>
        </pc:cxnChg>
        <pc:cxnChg chg="add">
          <ac:chgData name="Williams, Grant Stuart" userId="S::grant.s.williams@wsu.edu::f6ad34c1-fb10-452f-ae50-8e7debb26ea5" providerId="AD" clId="Web-{7BA46E20-AC18-AE19-2551-BA5A5D6427F7}" dt="2023-05-26T22:46:41.488" v="406"/>
          <ac:cxnSpMkLst>
            <pc:docMk/>
            <pc:sldMk cId="1481205874" sldId="326"/>
            <ac:cxnSpMk id="13" creationId="{D891E407-403B-4764-86C9-33A56D3BCAA3}"/>
          </ac:cxnSpMkLst>
        </pc:cxnChg>
      </pc:sldChg>
      <pc:sldChg chg="addSp delSp modSp new">
        <pc:chgData name="Williams, Grant Stuart" userId="S::grant.s.williams@wsu.edu::f6ad34c1-fb10-452f-ae50-8e7debb26ea5" providerId="AD" clId="Web-{7BA46E20-AC18-AE19-2551-BA5A5D6427F7}" dt="2023-05-26T23:04:23.976" v="680" actId="20577"/>
        <pc:sldMkLst>
          <pc:docMk/>
          <pc:sldMk cId="1692801673" sldId="327"/>
        </pc:sldMkLst>
        <pc:spChg chg="mod">
          <ac:chgData name="Williams, Grant Stuart" userId="S::grant.s.williams@wsu.edu::f6ad34c1-fb10-452f-ae50-8e7debb26ea5" providerId="AD" clId="Web-{7BA46E20-AC18-AE19-2551-BA5A5D6427F7}" dt="2023-05-26T22:48:33.867" v="413" actId="20577"/>
          <ac:spMkLst>
            <pc:docMk/>
            <pc:sldMk cId="1692801673" sldId="327"/>
            <ac:spMk id="2" creationId="{A92D9DC7-E1B0-73C0-8B04-6B1D6C171EAF}"/>
          </ac:spMkLst>
        </pc:spChg>
        <pc:spChg chg="mod">
          <ac:chgData name="Williams, Grant Stuart" userId="S::grant.s.williams@wsu.edu::f6ad34c1-fb10-452f-ae50-8e7debb26ea5" providerId="AD" clId="Web-{7BA46E20-AC18-AE19-2551-BA5A5D6427F7}" dt="2023-05-26T23:04:23.976" v="680" actId="20577"/>
          <ac:spMkLst>
            <pc:docMk/>
            <pc:sldMk cId="1692801673" sldId="327"/>
            <ac:spMk id="3" creationId="{49771B20-256D-B71F-55DC-F77FECB06458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2:51:22.295" v="516" actId="20577"/>
          <ac:spMkLst>
            <pc:docMk/>
            <pc:sldMk cId="1692801673" sldId="327"/>
            <ac:spMk id="5" creationId="{04153625-54F9-2518-CE05-C9AE79E75DAC}"/>
          </ac:spMkLst>
        </pc:spChg>
        <pc:spChg chg="add">
          <ac:chgData name="Williams, Grant Stuart" userId="S::grant.s.williams@wsu.edu::f6ad34c1-fb10-452f-ae50-8e7debb26ea5" providerId="AD" clId="Web-{7BA46E20-AC18-AE19-2551-BA5A5D6427F7}" dt="2023-05-26T22:51:58.593" v="517"/>
          <ac:spMkLst>
            <pc:docMk/>
            <pc:sldMk cId="1692801673" sldId="327"/>
            <ac:spMk id="7" creationId="{72F02402-B8A6-850B-9AF8-E811C238109B}"/>
          </ac:spMkLst>
        </pc:spChg>
        <pc:spChg chg="add del">
          <ac:chgData name="Williams, Grant Stuart" userId="S::grant.s.williams@wsu.edu::f6ad34c1-fb10-452f-ae50-8e7debb26ea5" providerId="AD" clId="Web-{7BA46E20-AC18-AE19-2551-BA5A5D6427F7}" dt="2023-05-26T23:00:17.404" v="602"/>
          <ac:spMkLst>
            <pc:docMk/>
            <pc:sldMk cId="1692801673" sldId="327"/>
            <ac:spMk id="9" creationId="{7D6794F6-7A98-04FE-1DFE-C52C92DDD3F7}"/>
          </ac:spMkLst>
        </pc:spChg>
        <pc:spChg chg="add del">
          <ac:chgData name="Williams, Grant Stuart" userId="S::grant.s.williams@wsu.edu::f6ad34c1-fb10-452f-ae50-8e7debb26ea5" providerId="AD" clId="Web-{7BA46E20-AC18-AE19-2551-BA5A5D6427F7}" dt="2023-05-26T23:00:18.138" v="603"/>
          <ac:spMkLst>
            <pc:docMk/>
            <pc:sldMk cId="1692801673" sldId="327"/>
            <ac:spMk id="11" creationId="{F4B4EBC5-38FE-C332-6E41-453BB1071936}"/>
          </ac:spMkLst>
        </pc:spChg>
        <pc:spChg chg="add del">
          <ac:chgData name="Williams, Grant Stuart" userId="S::grant.s.williams@wsu.edu::f6ad34c1-fb10-452f-ae50-8e7debb26ea5" providerId="AD" clId="Web-{7BA46E20-AC18-AE19-2551-BA5A5D6427F7}" dt="2023-05-26T23:00:16.263" v="601"/>
          <ac:spMkLst>
            <pc:docMk/>
            <pc:sldMk cId="1692801673" sldId="327"/>
            <ac:spMk id="13" creationId="{696D5BE4-F1DE-F4AE-FEBF-BCF6532F2C1D}"/>
          </ac:spMkLst>
        </pc:spChg>
        <pc:spChg chg="add del mod">
          <ac:chgData name="Williams, Grant Stuart" userId="S::grant.s.williams@wsu.edu::f6ad34c1-fb10-452f-ae50-8e7debb26ea5" providerId="AD" clId="Web-{7BA46E20-AC18-AE19-2551-BA5A5D6427F7}" dt="2023-05-26T23:00:18.654" v="604"/>
          <ac:spMkLst>
            <pc:docMk/>
            <pc:sldMk cId="1692801673" sldId="327"/>
            <ac:spMk id="16" creationId="{AAEA7F4D-51E6-C2D1-163E-E3E634C00468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2:52:42.894" v="535" actId="1076"/>
          <ac:spMkLst>
            <pc:docMk/>
            <pc:sldMk cId="1692801673" sldId="327"/>
            <ac:spMk id="17" creationId="{28F3C779-1BB0-CF3F-BD5C-FBD4583759E8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3:00:50.467" v="612" actId="1076"/>
          <ac:spMkLst>
            <pc:docMk/>
            <pc:sldMk cId="1692801673" sldId="327"/>
            <ac:spMk id="18" creationId="{D815709A-DB35-8D68-5533-7056CD6EF5FA}"/>
          </ac:spMkLst>
        </pc:spChg>
        <pc:spChg chg="add del mod">
          <ac:chgData name="Williams, Grant Stuart" userId="S::grant.s.williams@wsu.edu::f6ad34c1-fb10-452f-ae50-8e7debb26ea5" providerId="AD" clId="Web-{7BA46E20-AC18-AE19-2551-BA5A5D6427F7}" dt="2023-05-26T23:02:48.940" v="646"/>
          <ac:spMkLst>
            <pc:docMk/>
            <pc:sldMk cId="1692801673" sldId="327"/>
            <ac:spMk id="19" creationId="{B8923737-3BD3-DC2E-A09C-C936624A8BA4}"/>
          </ac:spMkLst>
        </pc:spChg>
        <pc:spChg chg="add del">
          <ac:chgData name="Williams, Grant Stuart" userId="S::grant.s.williams@wsu.edu::f6ad34c1-fb10-452f-ae50-8e7debb26ea5" providerId="AD" clId="Web-{7BA46E20-AC18-AE19-2551-BA5A5D6427F7}" dt="2023-05-26T23:00:23.466" v="610"/>
          <ac:spMkLst>
            <pc:docMk/>
            <pc:sldMk cId="1692801673" sldId="327"/>
            <ac:spMk id="21" creationId="{75D3C91C-157F-7494-98B0-2325271E6560}"/>
          </ac:spMkLst>
        </pc:spChg>
        <pc:spChg chg="add">
          <ac:chgData name="Williams, Grant Stuart" userId="S::grant.s.williams@wsu.edu::f6ad34c1-fb10-452f-ae50-8e7debb26ea5" providerId="AD" clId="Web-{7BA46E20-AC18-AE19-2551-BA5A5D6427F7}" dt="2023-05-26T23:00:19.966" v="606"/>
          <ac:spMkLst>
            <pc:docMk/>
            <pc:sldMk cId="1692801673" sldId="327"/>
            <ac:spMk id="23" creationId="{395DACC4-52EA-08E7-94FD-C1007804D691}"/>
          </ac:spMkLst>
        </pc:spChg>
        <pc:spChg chg="add">
          <ac:chgData name="Williams, Grant Stuart" userId="S::grant.s.williams@wsu.edu::f6ad34c1-fb10-452f-ae50-8e7debb26ea5" providerId="AD" clId="Web-{7BA46E20-AC18-AE19-2551-BA5A5D6427F7}" dt="2023-05-26T23:00:19.982" v="607"/>
          <ac:spMkLst>
            <pc:docMk/>
            <pc:sldMk cId="1692801673" sldId="327"/>
            <ac:spMk id="25" creationId="{E20797F0-4D27-E3F2-1DAC-2CEF3D6985DC}"/>
          </ac:spMkLst>
        </pc:spChg>
        <pc:spChg chg="add">
          <ac:chgData name="Williams, Grant Stuart" userId="S::grant.s.williams@wsu.edu::f6ad34c1-fb10-452f-ae50-8e7debb26ea5" providerId="AD" clId="Web-{7BA46E20-AC18-AE19-2551-BA5A5D6427F7}" dt="2023-05-26T23:00:19.998" v="608"/>
          <ac:spMkLst>
            <pc:docMk/>
            <pc:sldMk cId="1692801673" sldId="327"/>
            <ac:spMk id="27" creationId="{8F8487FE-8802-7F71-F7C0-4B16A0A77280}"/>
          </ac:spMkLst>
        </pc:spChg>
        <pc:spChg chg="add">
          <ac:chgData name="Williams, Grant Stuart" userId="S::grant.s.williams@wsu.edu::f6ad34c1-fb10-452f-ae50-8e7debb26ea5" providerId="AD" clId="Web-{7BA46E20-AC18-AE19-2551-BA5A5D6427F7}" dt="2023-05-26T23:00:20.013" v="609"/>
          <ac:spMkLst>
            <pc:docMk/>
            <pc:sldMk cId="1692801673" sldId="327"/>
            <ac:spMk id="29" creationId="{39C3AB50-26A6-4783-ED82-EB76F1EED1FB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3:03:16.301" v="653" actId="1076"/>
          <ac:spMkLst>
            <pc:docMk/>
            <pc:sldMk cId="1692801673" sldId="327"/>
            <ac:spMk id="30" creationId="{D949E335-0F0D-575E-77EC-D93535AB0601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3:03:13.363" v="652" actId="1076"/>
          <ac:spMkLst>
            <pc:docMk/>
            <pc:sldMk cId="1692801673" sldId="327"/>
            <ac:spMk id="31" creationId="{65A78A67-E430-E896-B5C9-70398320F91D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3:03:10.863" v="651" actId="1076"/>
          <ac:spMkLst>
            <pc:docMk/>
            <pc:sldMk cId="1692801673" sldId="327"/>
            <ac:spMk id="32" creationId="{1D9B1099-4A6E-1A0F-B544-E67D0C80332B}"/>
          </ac:spMkLst>
        </pc:spChg>
        <pc:cxnChg chg="add del">
          <ac:chgData name="Williams, Grant Stuart" userId="S::grant.s.williams@wsu.edu::f6ad34c1-fb10-452f-ae50-8e7debb26ea5" providerId="AD" clId="Web-{7BA46E20-AC18-AE19-2551-BA5A5D6427F7}" dt="2023-05-26T22:52:03.093" v="522"/>
          <ac:cxnSpMkLst>
            <pc:docMk/>
            <pc:sldMk cId="1692801673" sldId="327"/>
            <ac:cxnSpMk id="15" creationId="{7D50C0D3-07EF-C278-F068-010722F83AA9}"/>
          </ac:cxnSpMkLst>
        </pc:cxnChg>
      </pc:sldChg>
      <pc:sldChg chg="addSp modSp new">
        <pc:chgData name="Williams, Grant Stuart" userId="S::grant.s.williams@wsu.edu::f6ad34c1-fb10-452f-ae50-8e7debb26ea5" providerId="AD" clId="Web-{7BA46E20-AC18-AE19-2551-BA5A5D6427F7}" dt="2023-05-26T23:17:14.805" v="1184" actId="14100"/>
        <pc:sldMkLst>
          <pc:docMk/>
          <pc:sldMk cId="1504810567" sldId="328"/>
        </pc:sldMkLst>
        <pc:spChg chg="mod">
          <ac:chgData name="Williams, Grant Stuart" userId="S::grant.s.williams@wsu.edu::f6ad34c1-fb10-452f-ae50-8e7debb26ea5" providerId="AD" clId="Web-{7BA46E20-AC18-AE19-2551-BA5A5D6427F7}" dt="2023-05-26T23:06:44.090" v="685" actId="20577"/>
          <ac:spMkLst>
            <pc:docMk/>
            <pc:sldMk cId="1504810567" sldId="328"/>
            <ac:spMk id="2" creationId="{45B3360A-8F46-0362-A7B9-8F3B01864F45}"/>
          </ac:spMkLst>
        </pc:spChg>
        <pc:spChg chg="mod">
          <ac:chgData name="Williams, Grant Stuart" userId="S::grant.s.williams@wsu.edu::f6ad34c1-fb10-452f-ae50-8e7debb26ea5" providerId="AD" clId="Web-{7BA46E20-AC18-AE19-2551-BA5A5D6427F7}" dt="2023-05-26T23:15:15.514" v="1110" actId="14100"/>
          <ac:spMkLst>
            <pc:docMk/>
            <pc:sldMk cId="1504810567" sldId="328"/>
            <ac:spMk id="3" creationId="{54CB4F05-9470-6708-AB89-21EE278C99A7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3:10:52.911" v="828" actId="1076"/>
          <ac:spMkLst>
            <pc:docMk/>
            <pc:sldMk cId="1504810567" sldId="328"/>
            <ac:spMk id="7" creationId="{F2F5F51C-D6C2-1AD4-BE44-44F655D74580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3:10:56.255" v="830" actId="1076"/>
          <ac:spMkLst>
            <pc:docMk/>
            <pc:sldMk cId="1504810567" sldId="328"/>
            <ac:spMk id="8" creationId="{CD00829D-49B8-5168-634A-1B4C7FBE8570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3:11:11.365" v="835" actId="1076"/>
          <ac:spMkLst>
            <pc:docMk/>
            <pc:sldMk cId="1504810567" sldId="328"/>
            <ac:spMk id="9" creationId="{EAC36FF7-3822-3BDB-D469-54F0FF2A7F3C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3:11:01.943" v="833" actId="1076"/>
          <ac:spMkLst>
            <pc:docMk/>
            <pc:sldMk cId="1504810567" sldId="328"/>
            <ac:spMk id="10" creationId="{97F45EAB-1930-80DD-ED85-BF081F29A802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3:17:09.883" v="1183" actId="20577"/>
          <ac:spMkLst>
            <pc:docMk/>
            <pc:sldMk cId="1504810567" sldId="328"/>
            <ac:spMk id="13" creationId="{BBF01302-41FC-3261-8FD4-FE902D0B0508}"/>
          </ac:spMkLst>
        </pc:spChg>
        <pc:spChg chg="add mod">
          <ac:chgData name="Williams, Grant Stuart" userId="S::grant.s.williams@wsu.edu::f6ad34c1-fb10-452f-ae50-8e7debb26ea5" providerId="AD" clId="Web-{7BA46E20-AC18-AE19-2551-BA5A5D6427F7}" dt="2023-05-26T23:17:14.805" v="1184" actId="14100"/>
          <ac:spMkLst>
            <pc:docMk/>
            <pc:sldMk cId="1504810567" sldId="328"/>
            <ac:spMk id="14" creationId="{2F85FE91-122D-58DD-D70E-91720FB486DF}"/>
          </ac:spMkLst>
        </pc:spChg>
        <pc:picChg chg="add mod modCrop">
          <ac:chgData name="Williams, Grant Stuart" userId="S::grant.s.williams@wsu.edu::f6ad34c1-fb10-452f-ae50-8e7debb26ea5" providerId="AD" clId="Web-{7BA46E20-AC18-AE19-2551-BA5A5D6427F7}" dt="2023-05-26T23:14:22.450" v="1003" actId="1076"/>
          <ac:picMkLst>
            <pc:docMk/>
            <pc:sldMk cId="1504810567" sldId="328"/>
            <ac:picMk id="5" creationId="{68BD4E4F-254C-EE02-4570-A67896187CAD}"/>
          </ac:picMkLst>
        </pc:picChg>
        <pc:cxnChg chg="add mod">
          <ac:chgData name="Williams, Grant Stuart" userId="S::grant.s.williams@wsu.edu::f6ad34c1-fb10-452f-ae50-8e7debb26ea5" providerId="AD" clId="Web-{7BA46E20-AC18-AE19-2551-BA5A5D6427F7}" dt="2023-05-26T23:16:35.939" v="1156" actId="14100"/>
          <ac:cxnSpMkLst>
            <pc:docMk/>
            <pc:sldMk cId="1504810567" sldId="328"/>
            <ac:cxnSpMk id="11" creationId="{B5A22ABF-EED6-DB95-37C3-6E3C47DBEA5E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3:15:50.531" v="1119" actId="1076"/>
          <ac:cxnSpMkLst>
            <pc:docMk/>
            <pc:sldMk cId="1504810567" sldId="328"/>
            <ac:cxnSpMk id="12" creationId="{0FA2DEF1-2842-BB3E-69E2-51BF06FAAF01}"/>
          </ac:cxnSpMkLst>
        </pc:cxnChg>
      </pc:sldChg>
      <pc:sldChg chg="addSp delSp modSp new mod setBg">
        <pc:chgData name="Williams, Grant Stuart" userId="S::grant.s.williams@wsu.edu::f6ad34c1-fb10-452f-ae50-8e7debb26ea5" providerId="AD" clId="Web-{7BA46E20-AC18-AE19-2551-BA5A5D6427F7}" dt="2023-05-26T23:26:05.933" v="1579" actId="20577"/>
        <pc:sldMkLst>
          <pc:docMk/>
          <pc:sldMk cId="316415479" sldId="329"/>
        </pc:sldMkLst>
        <pc:spChg chg="mod">
          <ac:chgData name="Williams, Grant Stuart" userId="S::grant.s.williams@wsu.edu::f6ad34c1-fb10-452f-ae50-8e7debb26ea5" providerId="AD" clId="Web-{7BA46E20-AC18-AE19-2551-BA5A5D6427F7}" dt="2023-05-26T23:17:41.572" v="1191"/>
          <ac:spMkLst>
            <pc:docMk/>
            <pc:sldMk cId="316415479" sldId="329"/>
            <ac:spMk id="2" creationId="{D93F1B55-E87B-0DCA-676B-BECA4EF537FB}"/>
          </ac:spMkLst>
        </pc:spChg>
        <pc:spChg chg="mod">
          <ac:chgData name="Williams, Grant Stuart" userId="S::grant.s.williams@wsu.edu::f6ad34c1-fb10-452f-ae50-8e7debb26ea5" providerId="AD" clId="Web-{7BA46E20-AC18-AE19-2551-BA5A5D6427F7}" dt="2023-05-26T23:26:05.933" v="1579" actId="20577"/>
          <ac:spMkLst>
            <pc:docMk/>
            <pc:sldMk cId="316415479" sldId="329"/>
            <ac:spMk id="3" creationId="{4116B4F7-1122-7BA0-EE11-D31493257A30}"/>
          </ac:spMkLst>
        </pc:spChg>
        <pc:spChg chg="add">
          <ac:chgData name="Williams, Grant Stuart" userId="S::grant.s.williams@wsu.edu::f6ad34c1-fb10-452f-ae50-8e7debb26ea5" providerId="AD" clId="Web-{7BA46E20-AC18-AE19-2551-BA5A5D6427F7}" dt="2023-05-26T23:17:41.572" v="1191"/>
          <ac:spMkLst>
            <pc:docMk/>
            <pc:sldMk cId="316415479" sldId="329"/>
            <ac:spMk id="10" creationId="{F13C74B1-5B17-4795-BED0-7140497B445A}"/>
          </ac:spMkLst>
        </pc:spChg>
        <pc:spChg chg="add del mod">
          <ac:chgData name="Williams, Grant Stuart" userId="S::grant.s.williams@wsu.edu::f6ad34c1-fb10-452f-ae50-8e7debb26ea5" providerId="AD" clId="Web-{7BA46E20-AC18-AE19-2551-BA5A5D6427F7}" dt="2023-05-26T23:25:35.870" v="1546"/>
          <ac:spMkLst>
            <pc:docMk/>
            <pc:sldMk cId="316415479" sldId="329"/>
            <ac:spMk id="11" creationId="{F09AE5D8-1DAF-DE03-F3FB-15767FA30296}"/>
          </ac:spMkLst>
        </pc:spChg>
        <pc:spChg chg="add">
          <ac:chgData name="Williams, Grant Stuart" userId="S::grant.s.williams@wsu.edu::f6ad34c1-fb10-452f-ae50-8e7debb26ea5" providerId="AD" clId="Web-{7BA46E20-AC18-AE19-2551-BA5A5D6427F7}" dt="2023-05-26T23:17:41.572" v="1191"/>
          <ac:spMkLst>
            <pc:docMk/>
            <pc:sldMk cId="316415479" sldId="329"/>
            <ac:spMk id="12" creationId="{D4974D33-8DC5-464E-8C6D-BE58F0669C17}"/>
          </ac:spMkLst>
        </pc:spChg>
        <pc:spChg chg="add del">
          <ac:chgData name="Williams, Grant Stuart" userId="S::grant.s.williams@wsu.edu::f6ad34c1-fb10-452f-ae50-8e7debb26ea5" providerId="AD" clId="Web-{7BA46E20-AC18-AE19-2551-BA5A5D6427F7}" dt="2023-05-26T23:21:55.862" v="1416"/>
          <ac:spMkLst>
            <pc:docMk/>
            <pc:sldMk cId="316415479" sldId="329"/>
            <ac:spMk id="14" creationId="{F143EF1E-ADEE-3D77-6BA2-6B5E6160AE91}"/>
          </ac:spMkLst>
        </pc:spChg>
        <pc:spChg chg="add del">
          <ac:chgData name="Williams, Grant Stuart" userId="S::grant.s.williams@wsu.edu::f6ad34c1-fb10-452f-ae50-8e7debb26ea5" providerId="AD" clId="Web-{7BA46E20-AC18-AE19-2551-BA5A5D6427F7}" dt="2023-05-26T23:23:01.849" v="1430"/>
          <ac:spMkLst>
            <pc:docMk/>
            <pc:sldMk cId="316415479" sldId="329"/>
            <ac:spMk id="16" creationId="{77B8EAE0-8069-4643-DCA7-A26E113406DC}"/>
          </ac:spMkLst>
        </pc:spChg>
        <pc:spChg chg="add del mod">
          <ac:chgData name="Williams, Grant Stuart" userId="S::grant.s.williams@wsu.edu::f6ad34c1-fb10-452f-ae50-8e7debb26ea5" providerId="AD" clId="Web-{7BA46E20-AC18-AE19-2551-BA5A5D6427F7}" dt="2023-05-26T23:25:31.573" v="1542"/>
          <ac:spMkLst>
            <pc:docMk/>
            <pc:sldMk cId="316415479" sldId="329"/>
            <ac:spMk id="17" creationId="{7C349B81-31BE-F0D4-D973-515BEE927630}"/>
          </ac:spMkLst>
        </pc:spChg>
        <pc:spChg chg="add del mod">
          <ac:chgData name="Williams, Grant Stuart" userId="S::grant.s.williams@wsu.edu::f6ad34c1-fb10-452f-ae50-8e7debb26ea5" providerId="AD" clId="Web-{7BA46E20-AC18-AE19-2551-BA5A5D6427F7}" dt="2023-05-26T23:25:32.745" v="1543"/>
          <ac:spMkLst>
            <pc:docMk/>
            <pc:sldMk cId="316415479" sldId="329"/>
            <ac:spMk id="18" creationId="{E36FA056-C87E-A667-63AA-C97F50C9862C}"/>
          </ac:spMkLst>
        </pc:spChg>
        <pc:spChg chg="add del mod">
          <ac:chgData name="Williams, Grant Stuart" userId="S::grant.s.williams@wsu.edu::f6ad34c1-fb10-452f-ae50-8e7debb26ea5" providerId="AD" clId="Web-{7BA46E20-AC18-AE19-2551-BA5A5D6427F7}" dt="2023-05-26T23:25:36.667" v="1547"/>
          <ac:spMkLst>
            <pc:docMk/>
            <pc:sldMk cId="316415479" sldId="329"/>
            <ac:spMk id="19" creationId="{301ABB5B-4385-5DA4-5903-DE23F438478D}"/>
          </ac:spMkLst>
        </pc:spChg>
        <pc:picChg chg="add mod">
          <ac:chgData name="Williams, Grant Stuart" userId="S::grant.s.williams@wsu.edu::f6ad34c1-fb10-452f-ae50-8e7debb26ea5" providerId="AD" clId="Web-{7BA46E20-AC18-AE19-2551-BA5A5D6427F7}" dt="2023-05-26T23:24:39.337" v="1476" actId="1076"/>
          <ac:picMkLst>
            <pc:docMk/>
            <pc:sldMk cId="316415479" sldId="329"/>
            <ac:picMk id="5" creationId="{71B6AB66-759D-F6A6-310E-1D45C97DC29F}"/>
          </ac:picMkLst>
        </pc:picChg>
        <pc:cxnChg chg="add mod">
          <ac:chgData name="Williams, Grant Stuart" userId="S::grant.s.williams@wsu.edu::f6ad34c1-fb10-452f-ae50-8e7debb26ea5" providerId="AD" clId="Web-{7BA46E20-AC18-AE19-2551-BA5A5D6427F7}" dt="2023-05-26T23:20:34.891" v="1361" actId="14100"/>
          <ac:cxnSpMkLst>
            <pc:docMk/>
            <pc:sldMk cId="316415479" sldId="329"/>
            <ac:cxnSpMk id="6" creationId="{94EFCBCF-5545-998E-7885-79BF86954F50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3:20:48.688" v="1365" actId="14100"/>
          <ac:cxnSpMkLst>
            <pc:docMk/>
            <pc:sldMk cId="316415479" sldId="329"/>
            <ac:cxnSpMk id="7" creationId="{8149846A-5C4A-A387-30B7-659AF0E6C3C9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3:21:01.548" v="1369" actId="14100"/>
          <ac:cxnSpMkLst>
            <pc:docMk/>
            <pc:sldMk cId="316415479" sldId="329"/>
            <ac:cxnSpMk id="8" creationId="{DC762EAB-C1A3-B0D6-8D71-5ECBE85E95E7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3:24:36.274" v="1473" actId="14100"/>
          <ac:cxnSpMkLst>
            <pc:docMk/>
            <pc:sldMk cId="316415479" sldId="329"/>
            <ac:cxnSpMk id="20" creationId="{69104B68-D9FE-6D4E-7E78-5681407FFCF8}"/>
          </ac:cxnSpMkLst>
        </pc:cxnChg>
        <pc:cxnChg chg="add mod">
          <ac:chgData name="Williams, Grant Stuart" userId="S::grant.s.williams@wsu.edu::f6ad34c1-fb10-452f-ae50-8e7debb26ea5" providerId="AD" clId="Web-{7BA46E20-AC18-AE19-2551-BA5A5D6427F7}" dt="2023-05-26T23:24:53.509" v="1479" actId="14100"/>
          <ac:cxnSpMkLst>
            <pc:docMk/>
            <pc:sldMk cId="316415479" sldId="329"/>
            <ac:cxnSpMk id="21" creationId="{6F940978-0864-8940-A460-8CABA3B3F533}"/>
          </ac:cxnSpMkLst>
        </pc:cxnChg>
      </pc:sldChg>
      <pc:sldChg chg="modSp add replId">
        <pc:chgData name="Williams, Grant Stuart" userId="S::grant.s.williams@wsu.edu::f6ad34c1-fb10-452f-ae50-8e7debb26ea5" providerId="AD" clId="Web-{7BA46E20-AC18-AE19-2551-BA5A5D6427F7}" dt="2023-05-26T23:25:50.761" v="1557" actId="20577"/>
        <pc:sldMkLst>
          <pc:docMk/>
          <pc:sldMk cId="345542004" sldId="330"/>
        </pc:sldMkLst>
        <pc:spChg chg="mod">
          <ac:chgData name="Williams, Grant Stuart" userId="S::grant.s.williams@wsu.edu::f6ad34c1-fb10-452f-ae50-8e7debb26ea5" providerId="AD" clId="Web-{7BA46E20-AC18-AE19-2551-BA5A5D6427F7}" dt="2023-05-26T23:25:45.355" v="1555" actId="20577"/>
          <ac:spMkLst>
            <pc:docMk/>
            <pc:sldMk cId="345542004" sldId="330"/>
            <ac:spMk id="2" creationId="{D93F1B55-E87B-0DCA-676B-BECA4EF537FB}"/>
          </ac:spMkLst>
        </pc:spChg>
        <pc:spChg chg="mod">
          <ac:chgData name="Williams, Grant Stuart" userId="S::grant.s.williams@wsu.edu::f6ad34c1-fb10-452f-ae50-8e7debb26ea5" providerId="AD" clId="Web-{7BA46E20-AC18-AE19-2551-BA5A5D6427F7}" dt="2023-05-26T23:25:50.761" v="1557" actId="20577"/>
          <ac:spMkLst>
            <pc:docMk/>
            <pc:sldMk cId="345542004" sldId="330"/>
            <ac:spMk id="3" creationId="{4116B4F7-1122-7BA0-EE11-D31493257A30}"/>
          </ac:spMkLst>
        </pc:spChg>
      </pc:sldChg>
      <pc:sldChg chg="modSp new">
        <pc:chgData name="Williams, Grant Stuart" userId="S::grant.s.williams@wsu.edu::f6ad34c1-fb10-452f-ae50-8e7debb26ea5" providerId="AD" clId="Web-{7BA46E20-AC18-AE19-2551-BA5A5D6427F7}" dt="2023-05-27T17:17:12.721" v="1912" actId="20577"/>
        <pc:sldMkLst>
          <pc:docMk/>
          <pc:sldMk cId="1570825288" sldId="331"/>
        </pc:sldMkLst>
        <pc:spChg chg="mod">
          <ac:chgData name="Williams, Grant Stuart" userId="S::grant.s.williams@wsu.edu::f6ad34c1-fb10-452f-ae50-8e7debb26ea5" providerId="AD" clId="Web-{7BA46E20-AC18-AE19-2551-BA5A5D6427F7}" dt="2023-05-27T17:13:21.589" v="1587" actId="20577"/>
          <ac:spMkLst>
            <pc:docMk/>
            <pc:sldMk cId="1570825288" sldId="331"/>
            <ac:spMk id="2" creationId="{1B92386C-6DF0-2EFE-8266-7C00F629CFE0}"/>
          </ac:spMkLst>
        </pc:spChg>
        <pc:spChg chg="mod">
          <ac:chgData name="Williams, Grant Stuart" userId="S::grant.s.williams@wsu.edu::f6ad34c1-fb10-452f-ae50-8e7debb26ea5" providerId="AD" clId="Web-{7BA46E20-AC18-AE19-2551-BA5A5D6427F7}" dt="2023-05-27T17:17:12.721" v="1912" actId="20577"/>
          <ac:spMkLst>
            <pc:docMk/>
            <pc:sldMk cId="1570825288" sldId="331"/>
            <ac:spMk id="3" creationId="{6603C247-2B8C-C941-9A18-C17F0D845257}"/>
          </ac:spMkLst>
        </pc:spChg>
      </pc:sldChg>
    </pc:docChg>
  </pc:docChgLst>
  <pc:docChgLst>
    <pc:chgData name="Williams, Grant Stuart" userId="S::grant.s.williams@wsu.edu::f6ad34c1-fb10-452f-ae50-8e7debb26ea5" providerId="AD" clId="Web-{210030AC-B186-47AE-2747-0D71678DC01D}"/>
    <pc:docChg chg="addSld delSld">
      <pc:chgData name="Williams, Grant Stuart" userId="S::grant.s.williams@wsu.edu::f6ad34c1-fb10-452f-ae50-8e7debb26ea5" providerId="AD" clId="Web-{210030AC-B186-47AE-2747-0D71678DC01D}" dt="2023-05-31T22:20:13.751" v="1"/>
      <pc:docMkLst>
        <pc:docMk/>
      </pc:docMkLst>
      <pc:sldChg chg="add del replId">
        <pc:chgData name="Williams, Grant Stuart" userId="S::grant.s.williams@wsu.edu::f6ad34c1-fb10-452f-ae50-8e7debb26ea5" providerId="AD" clId="Web-{210030AC-B186-47AE-2747-0D71678DC01D}" dt="2023-05-31T22:20:13.751" v="1"/>
        <pc:sldMkLst>
          <pc:docMk/>
          <pc:sldMk cId="744393027" sldId="3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403A8-0007-4F41-BEE7-33D7A89CD1A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86D18-2B4E-4975-81B2-4B2671C00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3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86D18-2B4E-4975-81B2-4B2671C0007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9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77C1-000B-A0AA-97EC-2228D557E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49469-2539-7491-ABFB-1CD583E15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1EE09-4441-0DEA-280F-EACFED53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A0D57-ACD1-4F2D-6124-8B9600AC1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5C8ED-A4DD-C916-A354-B6023322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4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B5DB-8458-B945-DCD6-A5EB0B83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D8BB1-311C-6F38-7C09-1DD1BA3FC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AE312-BC7C-9DDB-0B24-1FDF39A0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C21CD-886D-164E-AE98-ADAE199B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4C1FC-5FF7-8832-EBE8-0AB27480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2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619854-E984-F78E-CEF4-B7C7D8642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1FF47-811B-0509-D546-742BAFC71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EBF1A-C780-6F3D-55A7-C19F0F89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EBAF2-86AC-F05A-7CEF-590835926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7312B-D365-D93E-5661-B5CD1B26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8495-A162-8D90-3EF6-B8D6421B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C9548-C85F-7A29-C9C3-021DCF07A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85324-549A-2FF8-B2E6-13E877FB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5A03-BAE5-DCBD-8E0A-94502244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CB708-758B-E18A-F51E-C77CC736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7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C26C-6A34-E560-1246-5BA654B5B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529B1-6A63-95D3-4441-35157CFC9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B6B05-C8DB-0C03-0BB4-2DC5C6120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CB77F-313D-9635-6C52-FF49175C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40B79-8012-5D41-E994-6C370D3F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9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5C97-54B8-BC4A-612A-F9C6FA92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1B11C-6A00-B049-29A3-48EE1CB1F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9766-BD21-C50B-10AC-155B6DE07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56BCB-784E-BF3F-A717-6F770958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AAFFB-3509-FE8A-3241-D9D99DFC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F9D6C-704F-552A-7FCA-4E3F198E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2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E89E-6258-173D-EB9C-209C86A8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36168-D102-D632-B2B3-4CEDEE16C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A43B8-4B7C-DA46-A54A-B86B96BF8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9631F-736B-9AFB-F35B-5C9763268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A2BF7-B6FC-951B-81D3-8B6B54209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E7DEC-357B-85FC-6BB0-DFB4B0A9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796063-EB0D-15F8-FE82-26978670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A226E-875C-AD83-45F6-5F6C7E8F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B8EA9-E5CA-DE03-81BB-31BDE990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68741-4F8B-0DE9-180D-56668C0C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9974D-CBD5-96C8-BFC7-E678B9E7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7B269-65FC-57AF-8AAE-14022E1A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7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216488-D85E-DDE2-F7D6-AC37A623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8C8AB-9DD1-A801-3F75-B009E21B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F4BF2-9C76-C276-43C1-53F7A50D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8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6647-6F69-BA43-CBCF-23FB78A6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CE73A-826D-6145-F976-BF3DE8AAE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60506-3818-7B18-96A3-CDBEAB340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3D6FB-0F1D-97EE-1A64-32E3340AA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B53F3-E9C1-B798-1B5A-845964C3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936F8-ECBD-0BDD-0DF6-5D0E0BCD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7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384F-E724-7A68-D0FA-E7FC5996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B7E0E-432E-9CFA-0AA1-8F51DC6CDD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68F19-B344-3641-B675-E6B30777A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B9E45-2326-02DA-9B45-116ACE260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87B02-2D21-2B38-F66C-39C38C0C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EFE6-77AC-C721-4F5D-DAE3676A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3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0D139-718F-AE01-861D-DEDBCE736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36786-524C-0E72-BC8E-D3F5B4B09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8E66-D8DA-8A97-73A9-EC4654273C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E26EC-88D2-430C-B43E-F52CFC1534B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36891-25A2-0474-765D-712144C37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52123-C7F4-F50C-3BA9-E8009F2A4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76D7B-A042-445B-BF60-475BB6766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6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ui_Tuong_Pho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nri_Gouraud_(computer_scientist)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ercator_projection#/media/File:Mercator_projection_Square.JPG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khronos.org/webgl/specs/latest/2.0/#NO_PRIMITIVE_RESTART_FIXED_INDEX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en.wikipedia.org/wiki/Global_illumina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F7D2-F142-ED53-BEE6-4208A3E46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89AED-B336-3472-2E24-93B127CD3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Week 10: Lighting, shading, and materials</a:t>
            </a:r>
          </a:p>
        </p:txBody>
      </p:sp>
      <p:pic>
        <p:nvPicPr>
          <p:cNvPr id="5" name="Picture 4" descr="Orange and blue flowery patterns">
            <a:extLst>
              <a:ext uri="{FF2B5EF4-FFF2-40B4-BE49-F238E27FC236}">
                <a16:creationId xmlns:a16="http://schemas.microsoft.com/office/drawing/2014/main" id="{25AFE184-FB86-3885-3F5F-0B8C8F780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1" r="2440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7780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F6EF5-F9AA-F90A-BB88-62FE1CF9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concerns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6FA0-C86F-FC55-B784-CB189624B4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05565" cy="4351338"/>
              </a:xfrm>
            </p:spPr>
            <p:txBody>
              <a:bodyPr/>
              <a:lstStyle/>
              <a:p>
                <a:r>
                  <a:rPr lang="en-US" dirty="0"/>
                  <a:t>Unfortunately, global illumination is impractical for the system we use to draw triangles.</a:t>
                </a:r>
              </a:p>
              <a:p>
                <a:r>
                  <a:rPr lang="en-US" dirty="0"/>
                  <a:t>We don’t cast rays throughout the scene* (because that would require large numbers of intersection tests), so to simulate global illumination we would have to simulate something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𝑙𝑖𝑔h𝑡𝑠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𝑡𝑟𝑖𝑎𝑛𝑔𝑙𝑒𝑠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interactions, which would not scale with the number of triangles.</a:t>
                </a:r>
              </a:p>
              <a:p>
                <a:r>
                  <a:rPr lang="en-US" dirty="0"/>
                  <a:t>Luckily, there are other techniques for simulating light that are amenable to real-time constraints. </a:t>
                </a:r>
              </a:p>
              <a:p>
                <a:r>
                  <a:rPr lang="en-US" dirty="0"/>
                  <a:t>*there are technologies such as RTX that are trying to bring this to real-time graphics, but there’s an extreme performance overhead.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6FA0-C86F-FC55-B784-CB189624B4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05565" cy="4351338"/>
              </a:xfrm>
              <a:blipFill>
                <a:blip r:embed="rId2"/>
                <a:stretch>
                  <a:fillRect l="-950" t="-2241" r="-1342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40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643C1E0F-080F-74C0-9983-4995B34F7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0F05F-D7F8-C23D-A6B5-51725A663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9213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190C-9582-3F46-2E68-ECFE3D84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Phong</a:t>
            </a:r>
            <a:r>
              <a:rPr lang="en-US" dirty="0"/>
              <a:t> illumination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A80F-3F3B-8C13-CB8E-C1913619E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revolutionary approach to simulating fast lighting on the computer</a:t>
            </a:r>
          </a:p>
          <a:p>
            <a:r>
              <a:rPr lang="en-US" dirty="0"/>
              <a:t>Invented by researcher </a:t>
            </a:r>
            <a:r>
              <a:rPr lang="en-US" dirty="0">
                <a:hlinkClick r:id="rId2" tooltip="Bui Tuong Phong"/>
              </a:rPr>
              <a:t>Bui </a:t>
            </a:r>
            <a:r>
              <a:rPr lang="en-US" dirty="0" err="1">
                <a:hlinkClick r:id="rId2" tooltip="Bui Tuong Phong"/>
              </a:rPr>
              <a:t>Tuong</a:t>
            </a:r>
            <a:r>
              <a:rPr lang="en-US" dirty="0">
                <a:hlinkClick r:id="rId2" tooltip="Bui Tuong Phong"/>
              </a:rPr>
              <a:t> </a:t>
            </a:r>
            <a:r>
              <a:rPr lang="en-US" dirty="0" err="1">
                <a:hlinkClick r:id="rId2" tooltip="Bui Tuong Phong"/>
              </a:rPr>
              <a:t>Phong</a:t>
            </a:r>
            <a:endParaRPr lang="en-US" dirty="0"/>
          </a:p>
          <a:p>
            <a:r>
              <a:rPr lang="en-US" dirty="0"/>
              <a:t>The basic idea:</a:t>
            </a:r>
          </a:p>
          <a:p>
            <a:pPr lvl="1"/>
            <a:r>
              <a:rPr lang="en-US" dirty="0"/>
              <a:t>Break light into three components: diffuse, specular, ambient</a:t>
            </a:r>
          </a:p>
          <a:p>
            <a:pPr lvl="1"/>
            <a:r>
              <a:rPr lang="en-US" dirty="0"/>
              <a:t>Diffuse represents the light scattered by a surface (because of roughness)</a:t>
            </a:r>
          </a:p>
          <a:p>
            <a:pPr lvl="1"/>
            <a:r>
              <a:rPr lang="en-US" dirty="0"/>
              <a:t>Specular represents the light reflected by the surface into your eyes</a:t>
            </a:r>
          </a:p>
          <a:p>
            <a:pPr lvl="1"/>
            <a:r>
              <a:rPr lang="en-US" dirty="0"/>
              <a:t>Ambient is a constant that simulates global illumination</a:t>
            </a:r>
          </a:p>
          <a:p>
            <a:r>
              <a:rPr lang="en-US" dirty="0"/>
              <a:t>We treat our triangles as “</a:t>
            </a:r>
            <a:r>
              <a:rPr lang="en-US" dirty="0" err="1"/>
              <a:t>smoothish</a:t>
            </a:r>
            <a:r>
              <a:rPr lang="en-US" dirty="0"/>
              <a:t>” surfaces that reflect light, and ignore the effects of triangles on each other (using the ambient term to roughly simulate that)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0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4C0A-A69A-6E97-7089-10FBDC59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0AC0D-6C2C-6FAA-EF35-F06015EC5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If we zoom in on a so-called smooth surface, we’ll realize it’s not very smooth at all.</a:t>
            </a:r>
          </a:p>
          <a:p>
            <a:r>
              <a:rPr lang="en-US" sz="2200" dirty="0"/>
              <a:t>These rough textures cause light to be scattered  (diffuse)</a:t>
            </a:r>
          </a:p>
          <a:p>
            <a:r>
              <a:rPr lang="en-US" sz="2200" dirty="0"/>
              <a:t>The light that isn’t scattered is reflected or absorbed</a:t>
            </a:r>
          </a:p>
          <a:p>
            <a:r>
              <a:rPr lang="en-US" sz="2200" dirty="0"/>
              <a:t>The image right is from a leaf.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 descr="A picture containing outdoor, group&#10;&#10;Description automatically generated">
            <a:extLst>
              <a:ext uri="{FF2B5EF4-FFF2-40B4-BE49-F238E27FC236}">
                <a16:creationId xmlns:a16="http://schemas.microsoft.com/office/drawing/2014/main" id="{A9590DEB-AEFE-E630-2090-56708DBC7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623DEA-13FE-5EBA-FF04-CF43D5DFD995}"/>
              </a:ext>
            </a:extLst>
          </p:cNvPr>
          <p:cNvSpPr txBox="1"/>
          <p:nvPr/>
        </p:nvSpPr>
        <p:spPr>
          <a:xfrm>
            <a:off x="297081" y="6240243"/>
            <a:ext cx="505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Louisa Howard (Dartmouth electron microscope facility) https://en.wikipedia.org/wiki/File:Leaf_epidermis.jpg</a:t>
            </a:r>
          </a:p>
        </p:txBody>
      </p:sp>
    </p:spTree>
    <p:extLst>
      <p:ext uri="{BB962C8B-B14F-4D97-AF65-F5344CB8AC3E}">
        <p14:creationId xmlns:p14="http://schemas.microsoft.com/office/powerpoint/2010/main" val="167634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51EF-DE76-1618-D3E8-AB9E9DE0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7E1-4DEC-9F85-711A-0BDD6A913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ambient component of light determines how much light is scattered into the scene on all triangles.</a:t>
            </a:r>
          </a:p>
          <a:p>
            <a:r>
              <a:rPr lang="en-US" dirty="0"/>
              <a:t>It’s a very simple way of raising the “base brightness” of a scene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FC5C5-F22F-4EE7-B3DA-9BECF6E7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83" y="3714022"/>
            <a:ext cx="4213413" cy="3143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C1A91-6872-5F11-0D36-1F917404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792" y="3714021"/>
            <a:ext cx="4235078" cy="3143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A85A42-D97A-5CD0-95B1-BF2DCF80B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769" y="3713292"/>
            <a:ext cx="4218231" cy="3159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FCCDA6-B27F-4380-3086-A201FBA62F7D}"/>
              </a:ext>
            </a:extLst>
          </p:cNvPr>
          <p:cNvSpPr txBox="1"/>
          <p:nvPr/>
        </p:nvSpPr>
        <p:spPr>
          <a:xfrm>
            <a:off x="1344706" y="6454588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Ambient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3FE8C-2E1E-D460-438B-C1F699DD8716}"/>
              </a:ext>
            </a:extLst>
          </p:cNvPr>
          <p:cNvSpPr txBox="1"/>
          <p:nvPr/>
        </p:nvSpPr>
        <p:spPr>
          <a:xfrm>
            <a:off x="5392497" y="6496099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Ambient = 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81CA4-3582-18B0-A8C1-E92FFD83F7DE}"/>
              </a:ext>
            </a:extLst>
          </p:cNvPr>
          <p:cNvSpPr txBox="1"/>
          <p:nvPr/>
        </p:nvSpPr>
        <p:spPr>
          <a:xfrm>
            <a:off x="9514053" y="6545733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Ambient = 75%</a:t>
            </a:r>
          </a:p>
        </p:txBody>
      </p:sp>
    </p:spTree>
    <p:extLst>
      <p:ext uri="{BB962C8B-B14F-4D97-AF65-F5344CB8AC3E}">
        <p14:creationId xmlns:p14="http://schemas.microsoft.com/office/powerpoint/2010/main" val="423929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1DC3-5241-8EDC-38A0-54CC52C0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F86B1-A633-1391-B7A1-1E5ACD931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871" y="1825625"/>
            <a:ext cx="11217729" cy="1888397"/>
          </a:xfrm>
        </p:spPr>
        <p:txBody>
          <a:bodyPr/>
          <a:lstStyle/>
          <a:p>
            <a:r>
              <a:rPr lang="en-US" dirty="0"/>
              <a:t>Diffuse light represents light that is scattered evenly because of the roughness of a surface. </a:t>
            </a:r>
          </a:p>
          <a:p>
            <a:r>
              <a:rPr lang="en-US" dirty="0"/>
              <a:t>It is determined based on the angle between the surface normal and light</a:t>
            </a:r>
          </a:p>
          <a:p>
            <a:r>
              <a:rPr lang="en-US" dirty="0"/>
              <a:t>How do you think this would be calculated?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71EB8-12BD-2AE5-2682-55CF101A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83" y="3714022"/>
            <a:ext cx="4213413" cy="31439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2D9DBD-67C4-57E5-D0DD-6252499CF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030" y="3714022"/>
            <a:ext cx="4213413" cy="31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03ECB-2067-BE93-3779-A3CE09D9BF3F}"/>
              </a:ext>
            </a:extLst>
          </p:cNvPr>
          <p:cNvSpPr txBox="1"/>
          <p:nvPr/>
        </p:nvSpPr>
        <p:spPr>
          <a:xfrm>
            <a:off x="1344706" y="6454588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Diffuse =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344A2-41BB-6E8F-ECC8-1401BD540742}"/>
              </a:ext>
            </a:extLst>
          </p:cNvPr>
          <p:cNvSpPr txBox="1"/>
          <p:nvPr/>
        </p:nvSpPr>
        <p:spPr>
          <a:xfrm>
            <a:off x="5558119" y="6504750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Diffuse = 50%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B05FD0-1FA3-D3E9-06FD-72D786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958" y="3714022"/>
            <a:ext cx="4191971" cy="31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4153A-A12F-0137-A9D2-8FFB1097D7F2}"/>
              </a:ext>
            </a:extLst>
          </p:cNvPr>
          <p:cNvSpPr txBox="1"/>
          <p:nvPr/>
        </p:nvSpPr>
        <p:spPr>
          <a:xfrm>
            <a:off x="9427047" y="6488668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Diffuse = 100%</a:t>
            </a:r>
          </a:p>
        </p:txBody>
      </p:sp>
    </p:spTree>
    <p:extLst>
      <p:ext uri="{BB962C8B-B14F-4D97-AF65-F5344CB8AC3E}">
        <p14:creationId xmlns:p14="http://schemas.microsoft.com/office/powerpoint/2010/main" val="108934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FE85-BE1B-4C45-C065-48C30D0A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F2EA-5AB9-1E7C-35C1-F402F4282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Specular light represents light bouncing off the surface to the camera</a:t>
            </a:r>
          </a:p>
          <a:p>
            <a:r>
              <a:rPr lang="en-US" dirty="0"/>
              <a:t>The surface needs to be at least somewhat smooth for this to happen</a:t>
            </a:r>
          </a:p>
          <a:p>
            <a:r>
              <a:rPr lang="en-US" dirty="0"/>
              <a:t>This calculation is more complex. Any ideas?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260B0C-05D3-5E47-9B76-718660821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8394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F74689D-6C6A-7A64-83D1-5D193D0F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2" y="3658394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C06E93-3D75-CCDC-14A7-E3BB500C2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8" y="3658392"/>
            <a:ext cx="4267201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D57CB-4A56-D846-E02C-B0BB0A6F563B}"/>
              </a:ext>
            </a:extLst>
          </p:cNvPr>
          <p:cNvSpPr txBox="1"/>
          <p:nvPr/>
        </p:nvSpPr>
        <p:spPr>
          <a:xfrm>
            <a:off x="1344706" y="6454588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Specular =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32C99-1FAE-1493-A218-0DDCC2854A00}"/>
              </a:ext>
            </a:extLst>
          </p:cNvPr>
          <p:cNvSpPr txBox="1"/>
          <p:nvPr/>
        </p:nvSpPr>
        <p:spPr>
          <a:xfrm>
            <a:off x="5643284" y="6522713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Specular = 50%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2B2C5F-181F-E653-42A4-1BEC78345B9B}"/>
              </a:ext>
            </a:extLst>
          </p:cNvPr>
          <p:cNvSpPr txBox="1"/>
          <p:nvPr/>
        </p:nvSpPr>
        <p:spPr>
          <a:xfrm>
            <a:off x="9453280" y="6522713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Specular = 100%</a:t>
            </a:r>
          </a:p>
        </p:txBody>
      </p:sp>
    </p:spTree>
    <p:extLst>
      <p:ext uri="{BB962C8B-B14F-4D97-AF65-F5344CB8AC3E}">
        <p14:creationId xmlns:p14="http://schemas.microsoft.com/office/powerpoint/2010/main" val="53153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FE85-BE1B-4C45-C065-48C30D0A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light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F2EA-5AB9-1E7C-35C1-F402F428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area where we see the light reflecting is called the “highlight”</a:t>
            </a:r>
          </a:p>
          <a:p>
            <a:r>
              <a:rPr lang="en-US" dirty="0"/>
              <a:t>It moves as we move our camera.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0B376D-7727-8453-411B-869929B1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5288"/>
            <a:ext cx="4231341" cy="31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DB7E433-1928-E054-E74E-26CC856EA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341" y="3684494"/>
            <a:ext cx="4231341" cy="31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BE945A4-B98F-10F2-FBF8-80719B317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41" y="3683700"/>
            <a:ext cx="4233459" cy="31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5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FE85-BE1B-4C45-C065-48C30D0A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light shininess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F2EA-5AB9-1E7C-35C1-F402F428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also varies with the “shininess” of the surface (more shiny surfaces have smaller highlights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F35FDCC-CFEB-D88B-7B41-6D43B5C0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8734"/>
            <a:ext cx="4213412" cy="31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D923E63-9190-F30A-6C98-519B4FD7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606" y="3698734"/>
            <a:ext cx="4213412" cy="31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A36D95B-59FB-C938-F62B-02286CF0F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590" y="3697942"/>
            <a:ext cx="4213410" cy="31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B9EBA8-F608-7D2E-6002-1438D001C5EB}"/>
              </a:ext>
            </a:extLst>
          </p:cNvPr>
          <p:cNvSpPr txBox="1"/>
          <p:nvPr/>
        </p:nvSpPr>
        <p:spPr>
          <a:xfrm>
            <a:off x="1342466" y="6492875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Shininess = 0.1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645D7-D2BB-9F03-147C-0DE44D5DF2CC}"/>
              </a:ext>
            </a:extLst>
          </p:cNvPr>
          <p:cNvSpPr txBox="1"/>
          <p:nvPr/>
        </p:nvSpPr>
        <p:spPr>
          <a:xfrm>
            <a:off x="5388911" y="6443332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Shininess =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A5945-F854-D561-C020-2C7ABC33C1A6}"/>
              </a:ext>
            </a:extLst>
          </p:cNvPr>
          <p:cNvSpPr txBox="1"/>
          <p:nvPr/>
        </p:nvSpPr>
        <p:spPr>
          <a:xfrm>
            <a:off x="9362517" y="6443332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Shininess = 9</a:t>
            </a:r>
          </a:p>
        </p:txBody>
      </p:sp>
    </p:spTree>
    <p:extLst>
      <p:ext uri="{BB962C8B-B14F-4D97-AF65-F5344CB8AC3E}">
        <p14:creationId xmlns:p14="http://schemas.microsoft.com/office/powerpoint/2010/main" val="123435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0D18-F2D2-85C6-4E8E-BD6BD40B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is additive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49219-9CF1-5748-EB5F-B376E6BAF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these components is added to one another to produce the final image.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DBA3224-7DDC-F30C-511A-26DEC3136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3108"/>
            <a:ext cx="4099855" cy="307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4AD596C-B6FC-6235-77DE-018BAB850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47" y="3783107"/>
            <a:ext cx="4099855" cy="307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094083E-E484-9AA0-A5FB-CD9347833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095" y="3783106"/>
            <a:ext cx="4099856" cy="307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26224A-6E5C-AD78-BC6C-5C9276762615}"/>
              </a:ext>
            </a:extLst>
          </p:cNvPr>
          <p:cNvSpPr txBox="1"/>
          <p:nvPr/>
        </p:nvSpPr>
        <p:spPr>
          <a:xfrm>
            <a:off x="1342466" y="6492875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ambient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5D125-6ECD-022F-6919-68BEF8B57ADB}"/>
              </a:ext>
            </a:extLst>
          </p:cNvPr>
          <p:cNvSpPr txBox="1"/>
          <p:nvPr/>
        </p:nvSpPr>
        <p:spPr>
          <a:xfrm>
            <a:off x="5346706" y="6488666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Ambient + diffuse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10C2C-5DF2-93E6-DE0B-6400D3A288E1}"/>
              </a:ext>
            </a:extLst>
          </p:cNvPr>
          <p:cNvSpPr txBox="1"/>
          <p:nvPr/>
        </p:nvSpPr>
        <p:spPr>
          <a:xfrm>
            <a:off x="9012515" y="6488666"/>
            <a:ext cx="285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Ambient + diffuse + specular</a:t>
            </a:r>
          </a:p>
        </p:txBody>
      </p:sp>
    </p:spTree>
    <p:extLst>
      <p:ext uri="{BB962C8B-B14F-4D97-AF65-F5344CB8AC3E}">
        <p14:creationId xmlns:p14="http://schemas.microsoft.com/office/powerpoint/2010/main" val="7571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1A74-CAF1-1621-587F-C8C0CF7D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3048-9D20-CAC6-1B3A-A8C1677AD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learned about textures</a:t>
            </a:r>
          </a:p>
          <a:p>
            <a:r>
              <a:rPr lang="en-US" dirty="0"/>
              <a:t>We learned how important they are to the realism of the scene</a:t>
            </a:r>
          </a:p>
          <a:p>
            <a:r>
              <a:rPr lang="en-US" dirty="0"/>
              <a:t>We learned how to implement them in OpenGL</a:t>
            </a:r>
          </a:p>
          <a:p>
            <a:r>
              <a:rPr lang="en-US" dirty="0"/>
              <a:t>We learned about different filtering techniques. </a:t>
            </a:r>
          </a:p>
        </p:txBody>
      </p:sp>
    </p:spTree>
    <p:extLst>
      <p:ext uri="{BB962C8B-B14F-4D97-AF65-F5344CB8AC3E}">
        <p14:creationId xmlns:p14="http://schemas.microsoft.com/office/powerpoint/2010/main" val="326683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5219-226A-BC01-2F03-75A9FF7B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these parameters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7A152-0A76-CACF-5D56-9478CC30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20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We’ve learned about 4 parameters:</a:t>
            </a:r>
          </a:p>
          <a:p>
            <a:pPr lvl="1"/>
            <a:r>
              <a:rPr lang="en-US" dirty="0"/>
              <a:t>Ambient</a:t>
            </a:r>
          </a:p>
          <a:p>
            <a:pPr lvl="1"/>
            <a:r>
              <a:rPr lang="en-US" dirty="0"/>
              <a:t>Diffuse</a:t>
            </a:r>
          </a:p>
          <a:p>
            <a:pPr lvl="1"/>
            <a:r>
              <a:rPr lang="en-US" dirty="0"/>
              <a:t>Specular</a:t>
            </a:r>
          </a:p>
          <a:p>
            <a:pPr lvl="1"/>
            <a:r>
              <a:rPr lang="en-US" dirty="0"/>
              <a:t>Shininess</a:t>
            </a:r>
          </a:p>
          <a:p>
            <a:r>
              <a:rPr lang="en-US" dirty="0"/>
              <a:t>You might think they should belong to the light. That is, we have specular lights and diffuse lights, etc.</a:t>
            </a:r>
          </a:p>
          <a:p>
            <a:r>
              <a:rPr lang="en-US" dirty="0"/>
              <a:t>The only property that lights have is location and color (which also includes brightness).</a:t>
            </a:r>
          </a:p>
          <a:p>
            <a:r>
              <a:rPr lang="en-US" dirty="0"/>
              <a:t>In reality, the parameters belong to the surface. Some surfaces are more diffuse than others, some are more specular, etc. </a:t>
            </a:r>
          </a:p>
          <a:p>
            <a:r>
              <a:rPr lang="en-US" dirty="0"/>
              <a:t>The behavior of a surface relative to light is called a “material”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7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A3BC-9DC7-225C-39C1-4C0B08AB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730EB-3164-BA2A-08F3-2227913FC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Materials are normally associated with textures</a:t>
            </a:r>
          </a:p>
          <a:p>
            <a:r>
              <a:rPr lang="en-US" dirty="0"/>
              <a:t>That is, a material has a texture, along with defining those different light parameters we just discussed</a:t>
            </a:r>
          </a:p>
          <a:p>
            <a:r>
              <a:rPr lang="en-US" dirty="0"/>
              <a:t>In order to use a material, we bind the texture, and set uniforms in our shader corresponding to the different </a:t>
            </a:r>
            <a:r>
              <a:rPr lang="en-US" dirty="0" err="1"/>
              <a:t>phong</a:t>
            </a:r>
            <a:r>
              <a:rPr lang="en-US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2015645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331B-1C3B-FB6D-66AF-F4ADE86B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31DD0650-F01D-6E43-DEA1-6E93A267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8900" y="364587"/>
            <a:ext cx="439419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94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F59F-312F-A6D2-A44F-D4ACB18D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Phong</a:t>
            </a:r>
            <a:r>
              <a:rPr lang="en-US" dirty="0"/>
              <a:t>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D2F3-074B-1968-B6E8-CD760407D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is an illumination model, which means a way of describing how light defines the colors we see of a scene.</a:t>
            </a:r>
          </a:p>
          <a:p>
            <a:r>
              <a:rPr lang="en-US" dirty="0"/>
              <a:t>What we want is a shading system. A way of applying the illumination model in our shaders.</a:t>
            </a:r>
          </a:p>
          <a:p>
            <a:r>
              <a:rPr lang="en-US" dirty="0"/>
              <a:t>But where in the shaders?</a:t>
            </a:r>
          </a:p>
          <a:p>
            <a:pPr lvl="1"/>
            <a:r>
              <a:rPr lang="en-US" dirty="0"/>
              <a:t>We can apply </a:t>
            </a:r>
            <a:r>
              <a:rPr lang="en-US" dirty="0" err="1"/>
              <a:t>Phong</a:t>
            </a:r>
            <a:r>
              <a:rPr lang="en-US" dirty="0"/>
              <a:t> lighting in our vertex shader. This is called </a:t>
            </a:r>
            <a:r>
              <a:rPr lang="en-US" dirty="0" err="1"/>
              <a:t>Gouraud</a:t>
            </a:r>
            <a:r>
              <a:rPr lang="en-US" dirty="0"/>
              <a:t> (“goo-row”) shading after </a:t>
            </a:r>
            <a:r>
              <a:rPr lang="en-US" dirty="0">
                <a:hlinkClick r:id="rId2"/>
              </a:rPr>
              <a:t>Henri </a:t>
            </a:r>
            <a:r>
              <a:rPr lang="en-US" dirty="0" err="1">
                <a:hlinkClick r:id="rId2"/>
              </a:rPr>
              <a:t>Gouraud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We can also apply </a:t>
            </a:r>
            <a:r>
              <a:rPr lang="en-US" dirty="0" err="1"/>
              <a:t>Phong</a:t>
            </a:r>
            <a:r>
              <a:rPr lang="en-US" dirty="0"/>
              <a:t> lighting in the pixel shader, which is just called </a:t>
            </a:r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</p:spTree>
    <p:extLst>
      <p:ext uri="{BB962C8B-B14F-4D97-AF65-F5344CB8AC3E}">
        <p14:creationId xmlns:p14="http://schemas.microsoft.com/office/powerpoint/2010/main" val="1531036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7408-941F-B687-DC0C-617F6087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Gouraud shading</a:t>
            </a:r>
          </a:p>
        </p:txBody>
      </p:sp>
      <p:sp>
        <p:nvSpPr>
          <p:cNvPr id="615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54E2-45E6-B38F-C079-98BD2213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523" y="2890820"/>
            <a:ext cx="4883669" cy="4119572"/>
          </a:xfrm>
        </p:spPr>
        <p:txBody>
          <a:bodyPr>
            <a:normAutofit/>
          </a:bodyPr>
          <a:lstStyle/>
          <a:p>
            <a:r>
              <a:rPr lang="en-US" sz="1800" dirty="0" err="1"/>
              <a:t>Gouraud</a:t>
            </a:r>
            <a:r>
              <a:rPr lang="en-US" sz="1800" dirty="0"/>
              <a:t> shading was a key optimization that made the </a:t>
            </a:r>
            <a:r>
              <a:rPr lang="en-US" sz="1800" dirty="0" err="1"/>
              <a:t>Phong</a:t>
            </a:r>
            <a:r>
              <a:rPr lang="en-US" sz="1800" dirty="0"/>
              <a:t> model easy to apply in 5</a:t>
            </a:r>
            <a:r>
              <a:rPr lang="en-US" sz="1800" baseline="30000" dirty="0"/>
              <a:t>th</a:t>
            </a:r>
            <a:r>
              <a:rPr lang="en-US" sz="1800" dirty="0"/>
              <a:t> generation game systems.</a:t>
            </a:r>
          </a:p>
          <a:p>
            <a:r>
              <a:rPr lang="en-US" sz="1800" dirty="0"/>
              <a:t>In it, we calculate the 3 components of the </a:t>
            </a:r>
            <a:r>
              <a:rPr lang="en-US" sz="1800" dirty="0" err="1"/>
              <a:t>Phong</a:t>
            </a:r>
            <a:r>
              <a:rPr lang="en-US" sz="1800" dirty="0"/>
              <a:t> model for each vertex, and the fragment shader just takes these colors and interpolates them (all the work is in the vertex shader). </a:t>
            </a:r>
          </a:p>
          <a:p>
            <a:r>
              <a:rPr lang="en-US" sz="1800" dirty="0"/>
              <a:t>When the model is low-poly, it looks a little rough, but it is usually much faster than </a:t>
            </a:r>
            <a:r>
              <a:rPr lang="en-US" sz="1800" dirty="0" err="1"/>
              <a:t>Phong</a:t>
            </a:r>
            <a:r>
              <a:rPr lang="en-US" sz="1800" dirty="0"/>
              <a:t> shading. </a:t>
            </a:r>
          </a:p>
          <a:p>
            <a:r>
              <a:rPr lang="en-US" sz="1800" dirty="0"/>
              <a:t>You can see the interpolation, which often shows the polygons of the underlying model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7102A8-900B-9529-5C7F-90C0AE9A6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r="17998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932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13C9-1C9C-CA74-310F-3C1DF12D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Phong Shading</a:t>
            </a:r>
          </a:p>
        </p:txBody>
      </p:sp>
      <p:sp>
        <p:nvSpPr>
          <p:cNvPr id="717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0373E-6C52-5963-5083-03B3BBB4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/>
              <a:t>In Phong shading, the calculations are identical to Gouraud shading, but we apply them in the pixel/fragment shader</a:t>
            </a:r>
          </a:p>
          <a:p>
            <a:r>
              <a:rPr lang="en-US" sz="1700"/>
              <a:t>Basically, Gouraud shading is per-vertex, while Phong shading is per-pixel. </a:t>
            </a:r>
          </a:p>
          <a:p>
            <a:r>
              <a:rPr lang="en-US" sz="1700"/>
              <a:t>The tradeoff is performance vs. visual quality</a:t>
            </a:r>
          </a:p>
          <a:p>
            <a:r>
              <a:rPr lang="en-US" sz="1700"/>
              <a:t>With high-poly enough meshes, you can’t tell the difference.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0E443D-8A07-C5F0-F38F-E45E147C4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7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019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7D30-1517-1D25-301A-DDA2CEFE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9B6B7-E99D-B0FB-89DD-5E89AC97E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your projects, feel free to go either way.</a:t>
            </a:r>
          </a:p>
          <a:p>
            <a:r>
              <a:rPr lang="en-US" dirty="0" err="1"/>
              <a:t>Phong</a:t>
            </a:r>
            <a:r>
              <a:rPr lang="en-US" dirty="0"/>
              <a:t> shading looks a bit nicer, but </a:t>
            </a:r>
            <a:r>
              <a:rPr lang="en-US" dirty="0" err="1"/>
              <a:t>Gouraud</a:t>
            </a:r>
            <a:r>
              <a:rPr lang="en-US" dirty="0"/>
              <a:t> has that retro appeal. </a:t>
            </a:r>
          </a:p>
          <a:p>
            <a:r>
              <a:rPr lang="en-US" dirty="0"/>
              <a:t>But in order to use either one, we have a bit of work to do.</a:t>
            </a:r>
          </a:p>
        </p:txBody>
      </p:sp>
    </p:spTree>
    <p:extLst>
      <p:ext uri="{BB962C8B-B14F-4D97-AF65-F5344CB8AC3E}">
        <p14:creationId xmlns:p14="http://schemas.microsoft.com/office/powerpoint/2010/main" val="104580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8D9B-685B-2605-FEBE-A8721E2E4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F7939-497C-3333-03D2-0ED2DE30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The most important thing we need to add to have proper lighting are vertex normals</a:t>
            </a:r>
          </a:p>
          <a:p>
            <a:r>
              <a:rPr lang="en-US" dirty="0"/>
              <a:t>Our vertices already have position, color, and </a:t>
            </a:r>
            <a:r>
              <a:rPr lang="en-US" dirty="0" err="1"/>
              <a:t>uv</a:t>
            </a:r>
            <a:r>
              <a:rPr lang="en-US" dirty="0"/>
              <a:t> coordinates. Now they will have normal vectors assigned to them.</a:t>
            </a:r>
          </a:p>
          <a:p>
            <a:r>
              <a:rPr lang="en-US" dirty="0"/>
              <a:t>Yes, it’s strange that we associate normals with vertices instead of with faces. This is a by-product of how the graphics pipeline works. </a:t>
            </a:r>
          </a:p>
          <a:p>
            <a:r>
              <a:rPr lang="en-US" dirty="0"/>
              <a:t>On smooth meshes this doesn’t matter. On boxy ones it does, which is why our boxes need to have extra vertices. They need this for UV coordinates, too. </a:t>
            </a:r>
          </a:p>
          <a:p>
            <a:r>
              <a:rPr lang="en-US" dirty="0"/>
              <a:t>Let’s generate a mesh with easy to define normals…</a:t>
            </a:r>
          </a:p>
        </p:txBody>
      </p:sp>
    </p:spTree>
    <p:extLst>
      <p:ext uri="{BB962C8B-B14F-4D97-AF65-F5344CB8AC3E}">
        <p14:creationId xmlns:p14="http://schemas.microsoft.com/office/powerpoint/2010/main" val="2006412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3B87A-C77F-3C0A-43C3-4E21B280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The UV sphere</a:t>
            </a:r>
          </a:p>
        </p:txBody>
      </p:sp>
      <p:pic>
        <p:nvPicPr>
          <p:cNvPr id="5" name="Picture 4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07A1D583-5EFF-913C-480A-38811ED44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" r="1" b="1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A8E04-F04B-D4F8-3515-1E5AFF97B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703975"/>
            <a:ext cx="5257800" cy="2398713"/>
          </a:xfrm>
        </p:spPr>
        <p:txBody>
          <a:bodyPr anchor="ctr">
            <a:normAutofit/>
          </a:bodyPr>
          <a:lstStyle/>
          <a:p>
            <a:r>
              <a:rPr lang="en-US" sz="1900" dirty="0"/>
              <a:t>One of the simplest and most useful meshes for testing the behavior of light is the UV sphere.</a:t>
            </a:r>
          </a:p>
          <a:p>
            <a:r>
              <a:rPr lang="en-US" sz="1900" dirty="0"/>
              <a:t>The UV sphere is made by generating concentric circles and connecting them with strips of triangles. </a:t>
            </a:r>
          </a:p>
          <a:p>
            <a:r>
              <a:rPr lang="en-US" sz="1900" dirty="0"/>
              <a:t>I’ll give the basic algorithm in class and ask you to follow it for your project.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D9ADB-5810-F5FB-32F1-FD4835BBF7CD}"/>
              </a:ext>
            </a:extLst>
          </p:cNvPr>
          <p:cNvSpPr txBox="1"/>
          <p:nvPr/>
        </p:nvSpPr>
        <p:spPr>
          <a:xfrm>
            <a:off x="0" y="6467973"/>
            <a:ext cx="1017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credit: Daniel </a:t>
            </a:r>
            <a:r>
              <a:rPr lang="en-US" dirty="0" err="1"/>
              <a:t>Sieger</a:t>
            </a:r>
            <a:r>
              <a:rPr lang="en-US" dirty="0"/>
              <a:t>, https://www.danielsieger.com/blog/2021/03/27/generating-spheres.html</a:t>
            </a:r>
          </a:p>
        </p:txBody>
      </p:sp>
    </p:spTree>
    <p:extLst>
      <p:ext uri="{BB962C8B-B14F-4D97-AF65-F5344CB8AC3E}">
        <p14:creationId xmlns:p14="http://schemas.microsoft.com/office/powerpoint/2010/main" val="3932501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F023179F-5451-5FC2-1473-401066CAA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EEF99-2E00-08D7-27E8-B690D460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4516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61C6-5E7C-8E94-781B-F9EA5D48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6D7B3-EB1C-E9A6-712E-1D0381CE9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going to learn how to add lighting to our scene, specifically with the </a:t>
            </a:r>
            <a:r>
              <a:rPr lang="en-US" dirty="0" err="1"/>
              <a:t>Phong</a:t>
            </a:r>
            <a:r>
              <a:rPr lang="en-US" dirty="0"/>
              <a:t> illumination model</a:t>
            </a:r>
          </a:p>
          <a:p>
            <a:r>
              <a:rPr lang="en-US" dirty="0"/>
              <a:t>We’re also going to learn about materials: which are parameters that control how light hits our textures.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5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45209-2E4F-FEB9-D729-22055827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Generating a UV sphere</a:t>
            </a:r>
          </a:p>
        </p:txBody>
      </p:sp>
      <p:sp>
        <p:nvSpPr>
          <p:cNvPr id="820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97900-3EB0-7C31-61E6-7DD8FE1DA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523426"/>
          </a:xfrm>
        </p:spPr>
        <p:txBody>
          <a:bodyPr>
            <a:normAutofit/>
          </a:bodyPr>
          <a:lstStyle/>
          <a:p>
            <a:r>
              <a:rPr lang="en-US" sz="2400" dirty="0"/>
              <a:t>First, we have to decide how many subdivisions we want</a:t>
            </a:r>
          </a:p>
          <a:p>
            <a:r>
              <a:rPr lang="en-US" sz="2400" dirty="0"/>
              <a:t>The more subdivisions, the more like a sphere the result will look. A small number of subdivisions will make it look more like a chunky rock.</a:t>
            </a:r>
          </a:p>
          <a:p>
            <a:r>
              <a:rPr lang="en-US" sz="2400" dirty="0"/>
              <a:t>Now, let’s define the vertices and indices for our mesh.</a:t>
            </a:r>
          </a:p>
        </p:txBody>
      </p:sp>
      <p:pic>
        <p:nvPicPr>
          <p:cNvPr id="8194" name="Picture 2" descr="20 subdivision Gouraud-shaded sphere">
            <a:extLst>
              <a:ext uri="{FF2B5EF4-FFF2-40B4-BE49-F238E27FC236}">
                <a16:creationId xmlns:a16="http://schemas.microsoft.com/office/drawing/2014/main" id="{944FD8C4-1D1A-C270-5648-B4539DBA6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2386" r="1238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C60185-5704-5C36-9993-19722E64A5BB}"/>
              </a:ext>
            </a:extLst>
          </p:cNvPr>
          <p:cNvSpPr txBox="1"/>
          <p:nvPr/>
        </p:nvSpPr>
        <p:spPr>
          <a:xfrm>
            <a:off x="7420574" y="6396325"/>
            <a:ext cx="3570155" cy="461665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20 subdivisions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49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E42B-4915-BE30-D1AD-F9D6E25E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UV sphere: increasing the subdivisions</a:t>
            </a:r>
            <a:endParaRPr lang="en-US" dirty="0"/>
          </a:p>
        </p:txBody>
      </p:sp>
      <p:pic>
        <p:nvPicPr>
          <p:cNvPr id="4" name="Picture 4" descr="6 subdivision UV sphere">
            <a:extLst>
              <a:ext uri="{FF2B5EF4-FFF2-40B4-BE49-F238E27FC236}">
                <a16:creationId xmlns:a16="http://schemas.microsoft.com/office/drawing/2014/main" id="{3BE545FA-27F1-DAC3-8C4A-654656AEA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40" r="11371"/>
          <a:stretch/>
        </p:blipFill>
        <p:spPr>
          <a:xfrm>
            <a:off x="4141535" y="2737595"/>
            <a:ext cx="3298324" cy="3229905"/>
          </a:xfrm>
        </p:spPr>
      </p:pic>
      <p:pic>
        <p:nvPicPr>
          <p:cNvPr id="5" name="Picture 5" descr="5 subdivision UV sphere">
            <a:extLst>
              <a:ext uri="{FF2B5EF4-FFF2-40B4-BE49-F238E27FC236}">
                <a16:creationId xmlns:a16="http://schemas.microsoft.com/office/drawing/2014/main" id="{CA208E4F-A5E9-C492-F732-3B24FF331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3" t="444" r="9642" b="-455"/>
          <a:stretch/>
        </p:blipFill>
        <p:spPr>
          <a:xfrm>
            <a:off x="532858" y="2735348"/>
            <a:ext cx="3610683" cy="3236658"/>
          </a:xfrm>
          <a:prstGeom prst="rect">
            <a:avLst/>
          </a:prstGeom>
        </p:spPr>
      </p:pic>
      <p:pic>
        <p:nvPicPr>
          <p:cNvPr id="6" name="Picture 6" descr="10 subdivision UV sphere">
            <a:extLst>
              <a:ext uri="{FF2B5EF4-FFF2-40B4-BE49-F238E27FC236}">
                <a16:creationId xmlns:a16="http://schemas.microsoft.com/office/drawing/2014/main" id="{5E7EDE2C-EE7E-19B6-95B1-C14385B25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343" y="2730979"/>
            <a:ext cx="4252822" cy="3236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C6984-8509-07A2-CF1C-71466247BCB1}"/>
              </a:ext>
            </a:extLst>
          </p:cNvPr>
          <p:cNvSpPr txBox="1"/>
          <p:nvPr/>
        </p:nvSpPr>
        <p:spPr>
          <a:xfrm>
            <a:off x="1193320" y="6119004"/>
            <a:ext cx="23020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5 subdivisions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F5398-2951-C2D5-99E8-20733DBA9F3E}"/>
              </a:ext>
            </a:extLst>
          </p:cNvPr>
          <p:cNvSpPr txBox="1"/>
          <p:nvPr/>
        </p:nvSpPr>
        <p:spPr>
          <a:xfrm>
            <a:off x="4643885" y="6119003"/>
            <a:ext cx="23020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6 subdivisions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64B81-7B69-701B-FC52-D89A8A411908}"/>
              </a:ext>
            </a:extLst>
          </p:cNvPr>
          <p:cNvSpPr txBox="1"/>
          <p:nvPr/>
        </p:nvSpPr>
        <p:spPr>
          <a:xfrm>
            <a:off x="8396376" y="6119004"/>
            <a:ext cx="2431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10 subdivisions</a:t>
            </a:r>
          </a:p>
        </p:txBody>
      </p:sp>
    </p:spTree>
    <p:extLst>
      <p:ext uri="{BB962C8B-B14F-4D97-AF65-F5344CB8AC3E}">
        <p14:creationId xmlns:p14="http://schemas.microsoft.com/office/powerpoint/2010/main" val="718904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66FD9-D50C-E5AB-DB5B-9FFC9A21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Wireframe example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70725-B287-A47E-44E5-DB123164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8593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The subdivisions are basically strips/ribbons. </a:t>
            </a:r>
          </a:p>
          <a:p>
            <a:r>
              <a:rPr lang="en-US" sz="2200" dirty="0">
                <a:cs typeface="Calibri"/>
              </a:rPr>
              <a:t>Each one goes around the surface of the sphere as a ring.</a:t>
            </a:r>
          </a:p>
          <a:p>
            <a:r>
              <a:rPr lang="en-US" sz="2200" dirty="0">
                <a:cs typeface="Calibri"/>
              </a:rPr>
              <a:t>If we plot the vertices correctly, the rings will form a sphere.</a:t>
            </a:r>
          </a:p>
          <a:p>
            <a:r>
              <a:rPr lang="en-US" sz="2200" dirty="0">
                <a:cs typeface="Calibri"/>
              </a:rPr>
              <a:t>We stitch the rings together so that the sphere is solid. </a:t>
            </a:r>
          </a:p>
          <a:p>
            <a:r>
              <a:rPr lang="en-US" sz="2200" dirty="0">
                <a:cs typeface="Calibri"/>
              </a:rPr>
              <a:t>One ring is highlighted. We need to make a bunch of these.</a:t>
            </a:r>
          </a:p>
        </p:txBody>
      </p:sp>
      <p:pic>
        <p:nvPicPr>
          <p:cNvPr id="4" name="Picture 4" descr="Wireframe drawing of a UV sphere.">
            <a:extLst>
              <a:ext uri="{FF2B5EF4-FFF2-40B4-BE49-F238E27FC236}">
                <a16:creationId xmlns:a16="http://schemas.microsoft.com/office/drawing/2014/main" id="{C6DD950F-523A-3F14-D0D7-7645974B2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8" r="178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A624D4-7D99-5DE4-C73A-167353D36EE8}"/>
              </a:ext>
            </a:extLst>
          </p:cNvPr>
          <p:cNvCxnSpPr/>
          <p:nvPr/>
        </p:nvCxnSpPr>
        <p:spPr>
          <a:xfrm>
            <a:off x="6479627" y="2406868"/>
            <a:ext cx="914399" cy="34157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0840CA-3F30-7970-7493-DC1B511E23C1}"/>
              </a:ext>
            </a:extLst>
          </p:cNvPr>
          <p:cNvCxnSpPr>
            <a:cxnSpLocks/>
          </p:cNvCxnSpPr>
          <p:nvPr/>
        </p:nvCxnSpPr>
        <p:spPr>
          <a:xfrm>
            <a:off x="7399281" y="2446283"/>
            <a:ext cx="1255987" cy="34157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7F3BA0-FFB7-438E-288C-7A6F8C67BD86}"/>
              </a:ext>
            </a:extLst>
          </p:cNvPr>
          <p:cNvCxnSpPr>
            <a:cxnSpLocks/>
          </p:cNvCxnSpPr>
          <p:nvPr/>
        </p:nvCxnSpPr>
        <p:spPr>
          <a:xfrm flipV="1">
            <a:off x="8660522" y="2480441"/>
            <a:ext cx="1374228" cy="5256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FCDB9F-39A9-994E-D36B-74F5B8A591D2}"/>
              </a:ext>
            </a:extLst>
          </p:cNvPr>
          <p:cNvCxnSpPr>
            <a:cxnSpLocks/>
          </p:cNvCxnSpPr>
          <p:nvPr/>
        </p:nvCxnSpPr>
        <p:spPr>
          <a:xfrm flipV="1">
            <a:off x="10040005" y="2441028"/>
            <a:ext cx="1177160" cy="4467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A984AC-BD33-6474-1129-6A80E479D37F}"/>
              </a:ext>
            </a:extLst>
          </p:cNvPr>
          <p:cNvCxnSpPr>
            <a:cxnSpLocks/>
          </p:cNvCxnSpPr>
          <p:nvPr/>
        </p:nvCxnSpPr>
        <p:spPr>
          <a:xfrm flipV="1">
            <a:off x="11183005" y="2347186"/>
            <a:ext cx="877803" cy="112705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343685-A005-50FC-6E87-C45A81893F62}"/>
              </a:ext>
            </a:extLst>
          </p:cNvPr>
          <p:cNvCxnSpPr>
            <a:cxnSpLocks/>
          </p:cNvCxnSpPr>
          <p:nvPr/>
        </p:nvCxnSpPr>
        <p:spPr>
          <a:xfrm>
            <a:off x="11708520" y="2262822"/>
            <a:ext cx="247184" cy="71226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41A06E-DD71-D6FE-FF6D-84FE362A4E60}"/>
              </a:ext>
            </a:extLst>
          </p:cNvPr>
          <p:cNvCxnSpPr>
            <a:cxnSpLocks/>
          </p:cNvCxnSpPr>
          <p:nvPr/>
        </p:nvCxnSpPr>
        <p:spPr>
          <a:xfrm>
            <a:off x="10040003" y="2197132"/>
            <a:ext cx="1639803" cy="18675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19F31-D52F-657D-2465-91D50D560F55}"/>
              </a:ext>
            </a:extLst>
          </p:cNvPr>
          <p:cNvCxnSpPr>
            <a:cxnSpLocks/>
          </p:cNvCxnSpPr>
          <p:nvPr/>
        </p:nvCxnSpPr>
        <p:spPr>
          <a:xfrm flipV="1">
            <a:off x="7845968" y="2176394"/>
            <a:ext cx="2191596" cy="760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41B91D-9763-E565-E6FD-229C269B1A82}"/>
              </a:ext>
            </a:extLst>
          </p:cNvPr>
          <p:cNvCxnSpPr>
            <a:cxnSpLocks/>
          </p:cNvCxnSpPr>
          <p:nvPr/>
        </p:nvCxnSpPr>
        <p:spPr>
          <a:xfrm flipV="1">
            <a:off x="6479623" y="2215808"/>
            <a:ext cx="1363907" cy="99565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B6A26-D904-06AC-48A0-1E4A91941F8C}"/>
              </a:ext>
            </a:extLst>
          </p:cNvPr>
          <p:cNvCxnSpPr>
            <a:cxnSpLocks/>
          </p:cNvCxnSpPr>
          <p:nvPr/>
        </p:nvCxnSpPr>
        <p:spPr>
          <a:xfrm flipV="1">
            <a:off x="6335106" y="2320912"/>
            <a:ext cx="155217" cy="90098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AADF52-33AD-CFCE-C873-2CA7F2452CC5}"/>
              </a:ext>
            </a:extLst>
          </p:cNvPr>
          <p:cNvCxnSpPr>
            <a:cxnSpLocks/>
          </p:cNvCxnSpPr>
          <p:nvPr/>
        </p:nvCxnSpPr>
        <p:spPr>
          <a:xfrm flipH="1" flipV="1">
            <a:off x="11955702" y="2386601"/>
            <a:ext cx="120679" cy="887843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4A690-E6ED-16AE-179F-806050F79D21}"/>
              </a:ext>
            </a:extLst>
          </p:cNvPr>
          <p:cNvCxnSpPr>
            <a:cxnSpLocks/>
          </p:cNvCxnSpPr>
          <p:nvPr/>
        </p:nvCxnSpPr>
        <p:spPr>
          <a:xfrm flipH="1" flipV="1">
            <a:off x="11679804" y="2215808"/>
            <a:ext cx="160093" cy="1058636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E6424E-5293-B782-3141-C6FE9EF84D02}"/>
              </a:ext>
            </a:extLst>
          </p:cNvPr>
          <p:cNvCxnSpPr>
            <a:cxnSpLocks/>
          </p:cNvCxnSpPr>
          <p:nvPr/>
        </p:nvCxnSpPr>
        <p:spPr>
          <a:xfrm flipV="1">
            <a:off x="7294172" y="2215808"/>
            <a:ext cx="128942" cy="1111188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3B1A94-9F20-2A1D-D8A2-6DD626A90A5C}"/>
              </a:ext>
            </a:extLst>
          </p:cNvPr>
          <p:cNvCxnSpPr>
            <a:cxnSpLocks/>
          </p:cNvCxnSpPr>
          <p:nvPr/>
        </p:nvCxnSpPr>
        <p:spPr>
          <a:xfrm flipV="1">
            <a:off x="7753998" y="2163256"/>
            <a:ext cx="115805" cy="1203153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9D9BE5-F3A3-A7D7-F876-5B7D7E333433}"/>
              </a:ext>
            </a:extLst>
          </p:cNvPr>
          <p:cNvCxnSpPr>
            <a:cxnSpLocks/>
          </p:cNvCxnSpPr>
          <p:nvPr/>
        </p:nvCxnSpPr>
        <p:spPr>
          <a:xfrm flipV="1">
            <a:off x="8607962" y="2163257"/>
            <a:ext cx="76392" cy="1176877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E8CE54-521A-43AE-F8BA-D406313FA5FB}"/>
              </a:ext>
            </a:extLst>
          </p:cNvPr>
          <p:cNvCxnSpPr>
            <a:cxnSpLocks/>
          </p:cNvCxnSpPr>
          <p:nvPr/>
        </p:nvCxnSpPr>
        <p:spPr>
          <a:xfrm flipH="1" flipV="1">
            <a:off x="10076974" y="2150120"/>
            <a:ext cx="107539" cy="1190014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427A49-1757-16A3-19DD-CBFCE27BC097}"/>
              </a:ext>
            </a:extLst>
          </p:cNvPr>
          <p:cNvCxnSpPr>
            <a:cxnSpLocks/>
          </p:cNvCxnSpPr>
          <p:nvPr/>
        </p:nvCxnSpPr>
        <p:spPr>
          <a:xfrm flipH="1">
            <a:off x="6358940" y="3235030"/>
            <a:ext cx="961505" cy="71229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D55F3D-F422-B0DA-DA38-B8F973C54078}"/>
              </a:ext>
            </a:extLst>
          </p:cNvPr>
          <p:cNvCxnSpPr>
            <a:cxnSpLocks/>
          </p:cNvCxnSpPr>
          <p:nvPr/>
        </p:nvCxnSpPr>
        <p:spPr>
          <a:xfrm flipH="1" flipV="1">
            <a:off x="6306389" y="3279984"/>
            <a:ext cx="1421333" cy="125839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C408-A89F-B84A-B907-A435D0496BFE}"/>
              </a:ext>
            </a:extLst>
          </p:cNvPr>
          <p:cNvCxnSpPr>
            <a:cxnSpLocks/>
          </p:cNvCxnSpPr>
          <p:nvPr/>
        </p:nvCxnSpPr>
        <p:spPr>
          <a:xfrm flipH="1" flipV="1">
            <a:off x="7725286" y="3371949"/>
            <a:ext cx="2406676" cy="7599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5D8EC1-667A-31F3-8332-C4149DA68556}"/>
              </a:ext>
            </a:extLst>
          </p:cNvPr>
          <p:cNvCxnSpPr>
            <a:cxnSpLocks/>
          </p:cNvCxnSpPr>
          <p:nvPr/>
        </p:nvCxnSpPr>
        <p:spPr>
          <a:xfrm flipH="1" flipV="1">
            <a:off x="10129526" y="3358811"/>
            <a:ext cx="1710365" cy="760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DCF7DB-268B-4112-E989-AF381E1EF12C}"/>
              </a:ext>
            </a:extLst>
          </p:cNvPr>
          <p:cNvCxnSpPr>
            <a:cxnSpLocks/>
          </p:cNvCxnSpPr>
          <p:nvPr/>
        </p:nvCxnSpPr>
        <p:spPr>
          <a:xfrm flipH="1">
            <a:off x="11837456" y="3300720"/>
            <a:ext cx="225779" cy="5809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6F29C6-4B96-2D0B-42A5-AFC22BBC9A6F}"/>
              </a:ext>
            </a:extLst>
          </p:cNvPr>
          <p:cNvCxnSpPr>
            <a:cxnSpLocks/>
          </p:cNvCxnSpPr>
          <p:nvPr/>
        </p:nvCxnSpPr>
        <p:spPr>
          <a:xfrm flipH="1" flipV="1">
            <a:off x="11259388" y="3253706"/>
            <a:ext cx="777571" cy="7601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2D6167-6C0B-CA20-42D0-CEDAA9CA8F5F}"/>
              </a:ext>
            </a:extLst>
          </p:cNvPr>
          <p:cNvCxnSpPr>
            <a:cxnSpLocks/>
          </p:cNvCxnSpPr>
          <p:nvPr/>
        </p:nvCxnSpPr>
        <p:spPr>
          <a:xfrm flipH="1" flipV="1">
            <a:off x="10076975" y="3201155"/>
            <a:ext cx="1211123" cy="60153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D4EA79-AC16-A5DE-23B6-17D7A7DD079C}"/>
              </a:ext>
            </a:extLst>
          </p:cNvPr>
          <p:cNvCxnSpPr>
            <a:cxnSpLocks/>
          </p:cNvCxnSpPr>
          <p:nvPr/>
        </p:nvCxnSpPr>
        <p:spPr>
          <a:xfrm flipH="1" flipV="1">
            <a:off x="11233113" y="2426019"/>
            <a:ext cx="94399" cy="76960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8F2B9C-92F3-C702-BB3D-F39AFDCB6DEA}"/>
              </a:ext>
            </a:extLst>
          </p:cNvPr>
          <p:cNvCxnSpPr>
            <a:cxnSpLocks/>
          </p:cNvCxnSpPr>
          <p:nvPr/>
        </p:nvCxnSpPr>
        <p:spPr>
          <a:xfrm flipH="1" flipV="1">
            <a:off x="10037560" y="2491708"/>
            <a:ext cx="15573" cy="76960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311FA6-8B8D-335D-AF84-ED5A04DFA8C7}"/>
              </a:ext>
            </a:extLst>
          </p:cNvPr>
          <p:cNvCxnSpPr>
            <a:cxnSpLocks/>
          </p:cNvCxnSpPr>
          <p:nvPr/>
        </p:nvCxnSpPr>
        <p:spPr>
          <a:xfrm flipH="1" flipV="1">
            <a:off x="8658078" y="3201156"/>
            <a:ext cx="1421332" cy="20736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4A3414-8BEF-3677-F2B2-A8A9654D392F}"/>
              </a:ext>
            </a:extLst>
          </p:cNvPr>
          <p:cNvCxnSpPr>
            <a:cxnSpLocks/>
          </p:cNvCxnSpPr>
          <p:nvPr/>
        </p:nvCxnSpPr>
        <p:spPr>
          <a:xfrm flipH="1">
            <a:off x="7304872" y="3208755"/>
            <a:ext cx="1263676" cy="554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380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3CD0-F9FC-68C0-5245-11C89B5A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UV sphere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D6855-7135-07C4-6CF0-011A13D2D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wrap this in a function:</a:t>
            </a: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make_uv_sphere</a:t>
            </a:r>
            <a:r>
              <a:rPr lang="en-US" dirty="0"/>
              <a:t>( gl, program, </a:t>
            </a:r>
            <a:r>
              <a:rPr lang="en-US" dirty="0" err="1"/>
              <a:t>subdivs</a:t>
            </a:r>
            <a:r>
              <a:rPr lang="en-US" dirty="0"/>
              <a:t>, material ) { </a:t>
            </a:r>
          </a:p>
          <a:p>
            <a:r>
              <a:rPr lang="en-US" dirty="0"/>
              <a:t>Just like our meshes before, we’re going to start with a vertex array and an index array:</a:t>
            </a:r>
            <a:br>
              <a:rPr lang="en-US" dirty="0"/>
            </a:br>
            <a:r>
              <a:rPr lang="en-US" dirty="0"/>
              <a:t>let verts = [];</a:t>
            </a:r>
            <a:br>
              <a:rPr lang="en-US" dirty="0"/>
            </a:br>
            <a:r>
              <a:rPr lang="en-US" dirty="0"/>
              <a:t>let </a:t>
            </a:r>
            <a:r>
              <a:rPr lang="en-US" dirty="0" err="1"/>
              <a:t>indis</a:t>
            </a:r>
            <a:r>
              <a:rPr lang="en-US" dirty="0"/>
              <a:t> = [];</a:t>
            </a:r>
          </a:p>
          <a:p>
            <a:r>
              <a:rPr lang="en-US" dirty="0"/>
              <a:t>Now, we’re going to break our sphere into layers, and iterate over each one. Within each later, we will build a circle. </a:t>
            </a:r>
          </a:p>
          <a:p>
            <a:r>
              <a:rPr lang="en-US" dirty="0"/>
              <a:t>Let’s continue.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44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6BC9-527B-8D2A-8A1E-759C4362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UV sphere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0606-AA63-ED65-235D-94A21E5B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1825624"/>
            <a:ext cx="6938683" cy="50323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The UV sphere is broken down into layers, each of which is a circular cross-section of the sphere, starting at the south pole and working up.</a:t>
            </a:r>
            <a:endParaRPr lang="en-US" dirty="0">
              <a:cs typeface="Calibri"/>
            </a:endParaRPr>
          </a:p>
          <a:p>
            <a:r>
              <a:rPr lang="en-US" dirty="0"/>
              <a:t>The height of each layer is not linear, otherwise we would make a tapered cylinder. We have to “circularize” it so that layers actually follow the surface of a sphere:</a:t>
            </a:r>
            <a:br>
              <a:rPr lang="en-US" dirty="0"/>
            </a:br>
            <a:r>
              <a:rPr lang="en-US" dirty="0"/>
              <a:t>// for each layer</a:t>
            </a:r>
            <a:br>
              <a:rPr lang="en-US" dirty="0"/>
            </a:br>
            <a:r>
              <a:rPr lang="en-US" dirty="0"/>
              <a:t>let </a:t>
            </a:r>
            <a:r>
              <a:rPr lang="en-US" err="1"/>
              <a:t>y_turns</a:t>
            </a:r>
            <a:r>
              <a:rPr lang="en-US" dirty="0"/>
              <a:t> = layer / </a:t>
            </a:r>
            <a:r>
              <a:rPr lang="en-US" err="1"/>
              <a:t>subdivs</a:t>
            </a:r>
            <a:r>
              <a:rPr lang="en-US" dirty="0"/>
              <a:t> / 2; </a:t>
            </a:r>
            <a:br>
              <a:rPr lang="en-US" dirty="0"/>
            </a:br>
            <a:r>
              <a:rPr lang="en-US" dirty="0"/>
              <a:t>let y = </a:t>
            </a:r>
            <a:r>
              <a:rPr lang="en-US" err="1"/>
              <a:t>Math.cos</a:t>
            </a:r>
            <a:r>
              <a:rPr lang="en-US" dirty="0"/>
              <a:t>( </a:t>
            </a:r>
            <a:r>
              <a:rPr lang="en-US" err="1"/>
              <a:t>y_turns</a:t>
            </a:r>
            <a:r>
              <a:rPr lang="en-US" dirty="0"/>
              <a:t> * TAU ) / 2;</a:t>
            </a:r>
          </a:p>
          <a:p>
            <a:r>
              <a:rPr lang="en-US">
                <a:cs typeface="Calibri"/>
              </a:rPr>
              <a:t>(we use cos instead of sin because we want our maximum value at 0—the top</a:t>
            </a:r>
            <a:r>
              <a:rPr lang="en-US" dirty="0">
                <a:cs typeface="Calibri"/>
              </a:rPr>
              <a:t>)</a:t>
            </a:r>
            <a:endParaRPr lang="en-US"/>
          </a:p>
          <a:p>
            <a:r>
              <a:rPr lang="en-US" dirty="0"/>
              <a:t>This is the y-coordinate of the layer’s vertices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9999C2-B17C-BB29-650F-2B2CD76A422F}"/>
              </a:ext>
            </a:extLst>
          </p:cNvPr>
          <p:cNvSpPr/>
          <p:nvPr/>
        </p:nvSpPr>
        <p:spPr>
          <a:xfrm>
            <a:off x="7781365" y="1690688"/>
            <a:ext cx="3783106" cy="3783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XY PLANE</a:t>
            </a:r>
            <a:br>
              <a:rPr lang="en-US" dirty="0"/>
            </a:br>
            <a:r>
              <a:rPr lang="en-US" dirty="0"/>
              <a:t>(notice the vertical distances between vertices are not constant)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F2CB25-3FE5-F431-6960-20F802CB860C}"/>
              </a:ext>
            </a:extLst>
          </p:cNvPr>
          <p:cNvSpPr/>
          <p:nvPr/>
        </p:nvSpPr>
        <p:spPr>
          <a:xfrm>
            <a:off x="9574306" y="5384147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9CBC46-2B43-56E6-98B1-F291BBBD185D}"/>
              </a:ext>
            </a:extLst>
          </p:cNvPr>
          <p:cNvSpPr/>
          <p:nvPr/>
        </p:nvSpPr>
        <p:spPr>
          <a:xfrm>
            <a:off x="7682753" y="3533777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235FE3-011E-5E7A-A259-A76191276E87}"/>
              </a:ext>
            </a:extLst>
          </p:cNvPr>
          <p:cNvSpPr/>
          <p:nvPr/>
        </p:nvSpPr>
        <p:spPr>
          <a:xfrm>
            <a:off x="9574306" y="1607440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AE4E8E-49F1-93FD-77F7-00B9AB9F5A41}"/>
              </a:ext>
            </a:extLst>
          </p:cNvPr>
          <p:cNvSpPr/>
          <p:nvPr/>
        </p:nvSpPr>
        <p:spPr>
          <a:xfrm>
            <a:off x="8193741" y="2295292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3700E3-352E-1AA3-CAB9-A05D27F5E84A}"/>
              </a:ext>
            </a:extLst>
          </p:cNvPr>
          <p:cNvSpPr/>
          <p:nvPr/>
        </p:nvSpPr>
        <p:spPr>
          <a:xfrm>
            <a:off x="8193741" y="4742657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1428E4-EDBC-2934-0369-1EC43566537D}"/>
              </a:ext>
            </a:extLst>
          </p:cNvPr>
          <p:cNvSpPr/>
          <p:nvPr/>
        </p:nvSpPr>
        <p:spPr>
          <a:xfrm>
            <a:off x="8803341" y="5167312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EB14B8-297C-EBAB-A747-0D52876B93F0}"/>
              </a:ext>
            </a:extLst>
          </p:cNvPr>
          <p:cNvSpPr/>
          <p:nvPr/>
        </p:nvSpPr>
        <p:spPr>
          <a:xfrm>
            <a:off x="7850842" y="4205287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EA92A5-257E-9A8F-02CB-A69BE3B5E13F}"/>
              </a:ext>
            </a:extLst>
          </p:cNvPr>
          <p:cNvSpPr/>
          <p:nvPr/>
        </p:nvSpPr>
        <p:spPr>
          <a:xfrm>
            <a:off x="7781365" y="2832286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E55938-F938-16D0-34BD-3ECC2D8DEC16}"/>
              </a:ext>
            </a:extLst>
          </p:cNvPr>
          <p:cNvSpPr/>
          <p:nvPr/>
        </p:nvSpPr>
        <p:spPr>
          <a:xfrm>
            <a:off x="8704170" y="1833233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0B1C55-6A44-1778-6B3C-410BF4756035}"/>
              </a:ext>
            </a:extLst>
          </p:cNvPr>
          <p:cNvCxnSpPr/>
          <p:nvPr/>
        </p:nvCxnSpPr>
        <p:spPr>
          <a:xfrm>
            <a:off x="7949454" y="5473794"/>
            <a:ext cx="3404346" cy="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E51A0B-7852-A433-54A8-B02DD3ECD05E}"/>
              </a:ext>
            </a:extLst>
          </p:cNvPr>
          <p:cNvCxnSpPr/>
          <p:nvPr/>
        </p:nvCxnSpPr>
        <p:spPr>
          <a:xfrm>
            <a:off x="7949454" y="5265924"/>
            <a:ext cx="3404346" cy="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9DAD99-2A57-4F18-3A40-27BD509215A8}"/>
              </a:ext>
            </a:extLst>
          </p:cNvPr>
          <p:cNvCxnSpPr/>
          <p:nvPr/>
        </p:nvCxnSpPr>
        <p:spPr>
          <a:xfrm>
            <a:off x="7949454" y="4849393"/>
            <a:ext cx="3404346" cy="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76ECB1-F291-7E33-AB5D-49E92275C292}"/>
              </a:ext>
            </a:extLst>
          </p:cNvPr>
          <p:cNvCxnSpPr/>
          <p:nvPr/>
        </p:nvCxnSpPr>
        <p:spPr>
          <a:xfrm>
            <a:off x="7949454" y="4303899"/>
            <a:ext cx="3404346" cy="0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965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9DC7-E1B0-73C0-8B04-6B1D6C17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1B20-256D-B71F-55DC-F77FECB06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7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Here are some y-values plotted.</a:t>
            </a:r>
          </a:p>
          <a:p>
            <a:r>
              <a:rPr lang="en-US" dirty="0">
                <a:cs typeface="Calibri"/>
              </a:rPr>
              <a:t>To draw a ring, you need 2 y-values.</a:t>
            </a:r>
          </a:p>
          <a:p>
            <a:r>
              <a:rPr lang="en-US" dirty="0">
                <a:cs typeface="Calibri"/>
              </a:rPr>
              <a:t>All of your vertices will be split between the 2 y-values.</a:t>
            </a:r>
          </a:p>
          <a:p>
            <a:r>
              <a:rPr lang="en-US" dirty="0">
                <a:cs typeface="Calibri"/>
              </a:rPr>
              <a:t>So the first step is figuring what the y-values are for each ring.</a:t>
            </a:r>
          </a:p>
          <a:p>
            <a:r>
              <a:rPr lang="en-US">
                <a:cs typeface="Calibri"/>
              </a:rPr>
              <a:t>The formula we just saw tells us that.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Now, we need the x and z values.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153625-54F9-2518-CE05-C9AE79E75DAC}"/>
              </a:ext>
            </a:extLst>
          </p:cNvPr>
          <p:cNvSpPr/>
          <p:nvPr/>
        </p:nvSpPr>
        <p:spPr>
          <a:xfrm>
            <a:off x="7781365" y="1690688"/>
            <a:ext cx="3783106" cy="3783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XY PLANE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F02402-B8A6-850B-9AF8-E811C238109B}"/>
              </a:ext>
            </a:extLst>
          </p:cNvPr>
          <p:cNvSpPr/>
          <p:nvPr/>
        </p:nvSpPr>
        <p:spPr>
          <a:xfrm>
            <a:off x="7682753" y="3533777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F3C779-1BB0-CF3F-BD5C-FBD4583759E8}"/>
              </a:ext>
            </a:extLst>
          </p:cNvPr>
          <p:cNvSpPr txBox="1"/>
          <p:nvPr/>
        </p:nvSpPr>
        <p:spPr>
          <a:xfrm>
            <a:off x="7010399" y="3407228"/>
            <a:ext cx="6749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cs typeface="Calibri"/>
              </a:rPr>
              <a:t>Y=0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5709A-DB35-8D68-5533-7056CD6EF5FA}"/>
              </a:ext>
            </a:extLst>
          </p:cNvPr>
          <p:cNvSpPr txBox="1"/>
          <p:nvPr/>
        </p:nvSpPr>
        <p:spPr>
          <a:xfrm>
            <a:off x="9252856" y="1153885"/>
            <a:ext cx="8490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cs typeface="Calibri"/>
              </a:rPr>
              <a:t>Y=.5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5DACC4-52EA-08E7-94FD-C1007804D691}"/>
              </a:ext>
            </a:extLst>
          </p:cNvPr>
          <p:cNvSpPr/>
          <p:nvPr/>
        </p:nvSpPr>
        <p:spPr>
          <a:xfrm>
            <a:off x="9574306" y="1607440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0797F0-4D27-E3F2-1DAC-2CEF3D6985DC}"/>
              </a:ext>
            </a:extLst>
          </p:cNvPr>
          <p:cNvSpPr/>
          <p:nvPr/>
        </p:nvSpPr>
        <p:spPr>
          <a:xfrm>
            <a:off x="8193741" y="2295292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8487FE-8802-7F71-F7C0-4B16A0A77280}"/>
              </a:ext>
            </a:extLst>
          </p:cNvPr>
          <p:cNvSpPr/>
          <p:nvPr/>
        </p:nvSpPr>
        <p:spPr>
          <a:xfrm>
            <a:off x="7781365" y="2832286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C3AB50-26A6-4783-ED82-EB76F1EED1FB}"/>
              </a:ext>
            </a:extLst>
          </p:cNvPr>
          <p:cNvSpPr/>
          <p:nvPr/>
        </p:nvSpPr>
        <p:spPr>
          <a:xfrm>
            <a:off x="8704170" y="1833233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49E335-0F0D-575E-77EC-D93535AB0601}"/>
              </a:ext>
            </a:extLst>
          </p:cNvPr>
          <p:cNvSpPr txBox="1"/>
          <p:nvPr/>
        </p:nvSpPr>
        <p:spPr>
          <a:xfrm>
            <a:off x="6901543" y="1480456"/>
            <a:ext cx="23295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cs typeface="Calibri"/>
              </a:rPr>
              <a:t>Y=cos(1/16*tau)/2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A78A67-E430-E896-B5C9-70398320F91D}"/>
              </a:ext>
            </a:extLst>
          </p:cNvPr>
          <p:cNvSpPr txBox="1"/>
          <p:nvPr/>
        </p:nvSpPr>
        <p:spPr>
          <a:xfrm>
            <a:off x="6281057" y="1992084"/>
            <a:ext cx="23295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cs typeface="Calibri"/>
              </a:rPr>
              <a:t>Y=cos(2/16*tau)/2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9B1099-4A6E-1A0F-B544-E67D0C80332B}"/>
              </a:ext>
            </a:extLst>
          </p:cNvPr>
          <p:cNvSpPr txBox="1"/>
          <p:nvPr/>
        </p:nvSpPr>
        <p:spPr>
          <a:xfrm>
            <a:off x="5736771" y="2699655"/>
            <a:ext cx="23295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cs typeface="Calibri"/>
              </a:rPr>
              <a:t>Y=cos(3/16*tau)/2</a:t>
            </a:r>
          </a:p>
        </p:txBody>
      </p:sp>
    </p:spTree>
    <p:extLst>
      <p:ext uri="{BB962C8B-B14F-4D97-AF65-F5344CB8AC3E}">
        <p14:creationId xmlns:p14="http://schemas.microsoft.com/office/powerpoint/2010/main" val="1692801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C321-1BD0-42BD-B95E-430230D4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UV sphere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6C225-7849-2991-4937-7E1A48C91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Now, we have a nested for-loop for each vertex within the layer circle:</a:t>
            </a:r>
            <a:br>
              <a:rPr lang="en-US" dirty="0"/>
            </a:br>
            <a:r>
              <a:rPr lang="nn-NO" dirty="0"/>
              <a:t>for( let subdiv = 0; subdiv &lt;= subdivs; subdiv++ ) {</a:t>
            </a:r>
            <a:endParaRPr lang="nn-NO" dirty="0">
              <a:cs typeface="Calibri"/>
            </a:endParaRPr>
          </a:p>
          <a:p>
            <a:r>
              <a:rPr lang="nn-NO" dirty="0"/>
              <a:t>We can calculate the angle of the vertex we’re currently computing:</a:t>
            </a:r>
            <a:br>
              <a:rPr lang="nn-NO" dirty="0"/>
            </a:br>
            <a:r>
              <a:rPr lang="nn-NO" dirty="0"/>
              <a:t>let turns = subdiv / subdivs;</a:t>
            </a:r>
            <a:br>
              <a:rPr lang="nn-NO" dirty="0"/>
            </a:br>
            <a:r>
              <a:rPr lang="nn-NO" dirty="0"/>
              <a:t>let rads = turns * TAU;</a:t>
            </a:r>
          </a:p>
          <a:p>
            <a:r>
              <a:rPr lang="nn-NO" dirty="0"/>
              <a:t>Now, we can calculate the x and z values (we already have y):</a:t>
            </a:r>
            <a:br>
              <a:rPr lang="nn-NO" dirty="0"/>
            </a:br>
            <a:r>
              <a:rPr lang="nn-NO" dirty="0"/>
              <a:t>let x = Math.cos( rads ) / 2 * radius_scale; //we'll see this in a second</a:t>
            </a:r>
            <a:br>
              <a:rPr lang="nn-NO" dirty="0"/>
            </a:br>
            <a:r>
              <a:rPr lang="nn-NO" dirty="0"/>
              <a:t>let z = Math.sin( rads ) / 2 * radius_scale;</a:t>
            </a:r>
            <a:endParaRPr lang="nn-NO" dirty="0">
              <a:cs typeface="Calibri"/>
            </a:endParaRPr>
          </a:p>
          <a:p>
            <a:r>
              <a:rPr lang="en-US" dirty="0"/>
              <a:t>Then, add the x, y, and z to your vertex array:</a:t>
            </a:r>
            <a:br>
              <a:rPr lang="en-US" dirty="0"/>
            </a:br>
            <a:r>
              <a:rPr lang="en-US" dirty="0" err="1"/>
              <a:t>verts.push</a:t>
            </a:r>
            <a:r>
              <a:rPr lang="en-US" dirty="0"/>
              <a:t>( x, y, z ); </a:t>
            </a:r>
            <a:br>
              <a:rPr lang="en-US" dirty="0"/>
            </a:br>
            <a:r>
              <a:rPr lang="en-US" dirty="0"/>
              <a:t>// don’t forget to add other components too, like colors, UVs, and </a:t>
            </a:r>
            <a:r>
              <a:rPr lang="en-US" dirty="0" err="1"/>
              <a:t>normals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32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wireframe UV sphere with two rings visible.">
            <a:extLst>
              <a:ext uri="{FF2B5EF4-FFF2-40B4-BE49-F238E27FC236}">
                <a16:creationId xmlns:a16="http://schemas.microsoft.com/office/drawing/2014/main" id="{BC42E0A3-4B30-9440-71A4-85703F399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17A04-CB03-9FE4-34B4-61279C6C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After 2 "rings" plus the 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05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360A-8F46-0362-A7B9-8F3B0186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Finding XZ values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B4F05-9470-6708-AB89-21EE278C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8712" cy="50286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We can treat the XZ plane as just like the XY plane, except Y is replaced with Z.</a:t>
            </a:r>
          </a:p>
          <a:p>
            <a:r>
              <a:rPr lang="en-US" dirty="0">
                <a:cs typeface="Calibri"/>
              </a:rPr>
              <a:t>We already know the Y.</a:t>
            </a:r>
          </a:p>
          <a:p>
            <a:r>
              <a:rPr lang="en-US" dirty="0">
                <a:cs typeface="Calibri"/>
              </a:rPr>
              <a:t>So for each point in a ring going around a single, fixed Y, we do this calculation:</a:t>
            </a:r>
            <a:br>
              <a:rPr lang="en-US" dirty="0">
                <a:cs typeface="Calibri"/>
              </a:rPr>
            </a:br>
            <a:r>
              <a:rPr lang="nn-NO" dirty="0">
                <a:ea typeface="+mn-lt"/>
                <a:cs typeface="+mn-lt"/>
              </a:rPr>
              <a:t>let x = Math.cos( 2*pi*turns ) / 2 * rs;</a:t>
            </a:r>
            <a:br>
              <a:rPr lang="nn-NO" dirty="0">
                <a:ea typeface="+mn-lt"/>
                <a:cs typeface="+mn-lt"/>
              </a:rPr>
            </a:br>
            <a:r>
              <a:rPr lang="nn-NO" dirty="0">
                <a:ea typeface="+mn-lt"/>
                <a:cs typeface="+mn-lt"/>
              </a:rPr>
              <a:t>let z = Math.sin( 2*pi*turns ) / 2 * rs;</a:t>
            </a:r>
          </a:p>
          <a:p>
            <a:r>
              <a:rPr lang="nn-NO" dirty="0">
                <a:cs typeface="Calibri"/>
              </a:rPr>
              <a:t>Rs = radius scale. The rings get wider as we approach the middle of the sphere.</a:t>
            </a:r>
          </a:p>
          <a:p>
            <a:r>
              <a:rPr lang="nn-NO" dirty="0">
                <a:cs typeface="Calibri"/>
              </a:rPr>
              <a:t>And turns is the vertical strip divided by the number of vertical strips. In this case, 10. </a:t>
            </a:r>
          </a:p>
        </p:txBody>
      </p:sp>
      <p:pic>
        <p:nvPicPr>
          <p:cNvPr id="5" name="Picture 4" descr="A wireframe UV sphere with two rings visible.">
            <a:extLst>
              <a:ext uri="{FF2B5EF4-FFF2-40B4-BE49-F238E27FC236}">
                <a16:creationId xmlns:a16="http://schemas.microsoft.com/office/drawing/2014/main" id="{68BD4E4F-254C-EE02-4570-A67896187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8" t="13258" r="16092" b="37500"/>
          <a:stretch/>
        </p:blipFill>
        <p:spPr>
          <a:xfrm>
            <a:off x="7380130" y="1608677"/>
            <a:ext cx="4586103" cy="227958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2F5F51C-D6C2-1AD4-BE44-44F655D74580}"/>
              </a:ext>
            </a:extLst>
          </p:cNvPr>
          <p:cNvSpPr/>
          <p:nvPr/>
        </p:nvSpPr>
        <p:spPr>
          <a:xfrm>
            <a:off x="11578084" y="3004440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00829D-49B8-5168-634A-1B4C7FBE8570}"/>
              </a:ext>
            </a:extLst>
          </p:cNvPr>
          <p:cNvSpPr/>
          <p:nvPr/>
        </p:nvSpPr>
        <p:spPr>
          <a:xfrm>
            <a:off x="11366417" y="3159662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C36FF7-3822-3BDB-D469-54F0FF2A7F3C}"/>
              </a:ext>
            </a:extLst>
          </p:cNvPr>
          <p:cNvSpPr/>
          <p:nvPr/>
        </p:nvSpPr>
        <p:spPr>
          <a:xfrm>
            <a:off x="10251639" y="3328995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F45EAB-1930-80DD-ED85-BF081F29A802}"/>
              </a:ext>
            </a:extLst>
          </p:cNvPr>
          <p:cNvSpPr/>
          <p:nvPr/>
        </p:nvSpPr>
        <p:spPr>
          <a:xfrm>
            <a:off x="8501861" y="3328995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A22ABF-EED6-DB95-37C3-6E3C47DBEA5E}"/>
              </a:ext>
            </a:extLst>
          </p:cNvPr>
          <p:cNvCxnSpPr/>
          <p:nvPr/>
        </p:nvCxnSpPr>
        <p:spPr>
          <a:xfrm flipH="1" flipV="1">
            <a:off x="11746087" y="3251199"/>
            <a:ext cx="31046" cy="27968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DEF1-2842-BB3E-69E2-51BF06FAAF01}"/>
              </a:ext>
            </a:extLst>
          </p:cNvPr>
          <p:cNvCxnSpPr>
            <a:cxnSpLocks/>
          </p:cNvCxnSpPr>
          <p:nvPr/>
        </p:nvCxnSpPr>
        <p:spPr>
          <a:xfrm flipH="1" flipV="1">
            <a:off x="10334976" y="3589866"/>
            <a:ext cx="31046" cy="16961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F01302-41FC-3261-8FD4-FE902D0B0508}"/>
              </a:ext>
            </a:extLst>
          </p:cNvPr>
          <p:cNvSpPr txBox="1"/>
          <p:nvPr/>
        </p:nvSpPr>
        <p:spPr>
          <a:xfrm>
            <a:off x="9045222" y="5305777"/>
            <a:ext cx="2808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X = cos(2*pi*2/10) / 2 * rs</a:t>
            </a:r>
            <a:br>
              <a:rPr lang="en-US" dirty="0">
                <a:cs typeface="Calibri"/>
              </a:rPr>
            </a:br>
            <a:r>
              <a:rPr lang="en-US">
                <a:cs typeface="Calibri"/>
              </a:rPr>
              <a:t>Z = sin(2*pi*2/10) / 2 * rs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85FE91-122D-58DD-D70E-91720FB486DF}"/>
              </a:ext>
            </a:extLst>
          </p:cNvPr>
          <p:cNvSpPr txBox="1"/>
          <p:nvPr/>
        </p:nvSpPr>
        <p:spPr>
          <a:xfrm>
            <a:off x="9623777" y="6053666"/>
            <a:ext cx="2681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X = cos(0) / 2 * rs = ½ * rs</a:t>
            </a:r>
            <a:br>
              <a:rPr lang="en-US" dirty="0">
                <a:cs typeface="Calibri"/>
              </a:rPr>
            </a:br>
            <a:r>
              <a:rPr lang="en-US">
                <a:cs typeface="Calibri"/>
              </a:rPr>
              <a:t>Z = sin(0) / 2 * rs = 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10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B241-2538-6692-E71A-EBDE0FFE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UV sphere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3096-ECC1-638A-0FE6-02F1F50E1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color can be whatever you want it to be. I’ll make mine white:</a:t>
            </a:r>
            <a:br>
              <a:rPr lang="en-US" dirty="0"/>
            </a:br>
            <a:r>
              <a:rPr lang="en-US" dirty="0" err="1"/>
              <a:t>verts.push</a:t>
            </a:r>
            <a:r>
              <a:rPr lang="en-US" dirty="0"/>
              <a:t>( 1, 1, 1, 1 );</a:t>
            </a:r>
          </a:p>
          <a:p>
            <a:r>
              <a:rPr lang="en-US" dirty="0"/>
              <a:t>The UVs are calculated as follows:</a:t>
            </a:r>
          </a:p>
          <a:p>
            <a:pPr lvl="1"/>
            <a:r>
              <a:rPr lang="en-US" dirty="0"/>
              <a:t>The U is </a:t>
            </a:r>
            <a:r>
              <a:rPr lang="en-US" dirty="0" err="1"/>
              <a:t>subdiv</a:t>
            </a:r>
            <a:r>
              <a:rPr lang="en-US" dirty="0"/>
              <a:t> / </a:t>
            </a:r>
            <a:r>
              <a:rPr lang="en-US" dirty="0" err="1"/>
              <a:t>subdivs</a:t>
            </a:r>
            <a:r>
              <a:rPr lang="en-US" dirty="0"/>
              <a:t>. Therefore it will range from 0 to 1 (because our for loop is &lt;= </a:t>
            </a:r>
            <a:r>
              <a:rPr lang="en-US" dirty="0" err="1"/>
              <a:t>subdivs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V is the layer / </a:t>
            </a:r>
            <a:r>
              <a:rPr lang="en-US" dirty="0" err="1"/>
              <a:t>subdivs</a:t>
            </a:r>
            <a:r>
              <a:rPr lang="en-US" dirty="0"/>
              <a:t>. </a:t>
            </a:r>
          </a:p>
          <a:p>
            <a:r>
              <a:rPr lang="en-US" dirty="0"/>
              <a:t>This is basically the Mercator projection</a:t>
            </a:r>
          </a:p>
          <a:p>
            <a:r>
              <a:rPr lang="en-US" dirty="0"/>
              <a:t>Add them to the vertex array, too:</a:t>
            </a:r>
            <a:br>
              <a:rPr lang="en-US" dirty="0"/>
            </a:br>
            <a:r>
              <a:rPr lang="en-US" dirty="0" err="1"/>
              <a:t>verts.push</a:t>
            </a:r>
            <a:r>
              <a:rPr lang="en-US" dirty="0"/>
              <a:t>( u, v );</a:t>
            </a:r>
          </a:p>
        </p:txBody>
      </p:sp>
    </p:spTree>
    <p:extLst>
      <p:ext uri="{BB962C8B-B14F-4D97-AF65-F5344CB8AC3E}">
        <p14:creationId xmlns:p14="http://schemas.microsoft.com/office/powerpoint/2010/main" val="171231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lights blurred into a curve pattern">
            <a:extLst>
              <a:ext uri="{FF2B5EF4-FFF2-40B4-BE49-F238E27FC236}">
                <a16:creationId xmlns:a16="http://schemas.microsoft.com/office/drawing/2014/main" id="{C74BE6FA-7330-536C-B6A5-D66626BCF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D2B58-02DD-570D-BEA8-2DBB9DC6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11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How do lights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7C05-D090-44A4-79A9-25AD28D8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2810" y="2750113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 light is something that emits photons </a:t>
            </a:r>
          </a:p>
          <a:p>
            <a:r>
              <a:rPr lang="en-US" sz="2000" dirty="0"/>
              <a:t>Those photons enter the environment and bounce around until they hit someone’s eye or get absorbed into something else.</a:t>
            </a:r>
          </a:p>
          <a:p>
            <a:r>
              <a:rPr lang="en-US" sz="2000" dirty="0"/>
              <a:t>If they hit our eye, they impart some brightness and color.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386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2CA0-56F5-4BA4-9313-733506A2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the normal?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5F5EB-03ED-45FB-9994-903C8140F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4015" cy="4351338"/>
          </a:xfrm>
        </p:spPr>
        <p:txBody>
          <a:bodyPr/>
          <a:lstStyle/>
          <a:p>
            <a:r>
              <a:rPr lang="en-US" dirty="0"/>
              <a:t>The normal, points away from the surface of the sphere.</a:t>
            </a:r>
          </a:p>
          <a:p>
            <a:r>
              <a:rPr lang="en-US" dirty="0"/>
              <a:t>The vector from the radius to the point on the</a:t>
            </a:r>
            <a:br>
              <a:rPr lang="en-US" dirty="0"/>
            </a:br>
            <a:r>
              <a:rPr lang="en-US" dirty="0"/>
              <a:t>surface, is pointing in the same direction as</a:t>
            </a:r>
            <a:br>
              <a:rPr lang="en-US" dirty="0"/>
            </a:br>
            <a:r>
              <a:rPr lang="en-US" dirty="0"/>
              <a:t>the normal.</a:t>
            </a:r>
          </a:p>
          <a:p>
            <a:r>
              <a:rPr lang="en-US" dirty="0"/>
              <a:t>However, it might be the wrong length.</a:t>
            </a:r>
          </a:p>
          <a:p>
            <a:r>
              <a:rPr lang="en-US" dirty="0"/>
              <a:t>Just normalize it. We want </a:t>
            </a:r>
            <a:r>
              <a:rPr lang="en-US" dirty="0" err="1"/>
              <a:t>normals</a:t>
            </a:r>
            <a:r>
              <a:rPr lang="en-US" dirty="0"/>
              <a:t> to have</a:t>
            </a:r>
            <a:br>
              <a:rPr lang="en-US" dirty="0"/>
            </a:br>
            <a:r>
              <a:rPr lang="en-US" dirty="0"/>
              <a:t>a magnitude of 1.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CF8341-F458-45A9-8011-BA2C10CC557A}"/>
              </a:ext>
            </a:extLst>
          </p:cNvPr>
          <p:cNvSpPr/>
          <p:nvPr/>
        </p:nvSpPr>
        <p:spPr>
          <a:xfrm>
            <a:off x="8039272" y="1825625"/>
            <a:ext cx="3783106" cy="3783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CENTER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2BD0B6-EC05-4F49-A4CE-23BCC596DD0D}"/>
              </a:ext>
            </a:extLst>
          </p:cNvPr>
          <p:cNvSpPr/>
          <p:nvPr/>
        </p:nvSpPr>
        <p:spPr>
          <a:xfrm>
            <a:off x="11156576" y="2267685"/>
            <a:ext cx="197224" cy="1972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5EE8DE-DB8C-4850-AA7B-5FFD5831E5B9}"/>
              </a:ext>
            </a:extLst>
          </p:cNvPr>
          <p:cNvCxnSpPr>
            <a:cxnSpLocks/>
          </p:cNvCxnSpPr>
          <p:nvPr/>
        </p:nvCxnSpPr>
        <p:spPr>
          <a:xfrm flipV="1">
            <a:off x="10073290" y="2464910"/>
            <a:ext cx="1083286" cy="110672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AE9159-CA22-4764-813E-1338DD6CC5FD}"/>
              </a:ext>
            </a:extLst>
          </p:cNvPr>
          <p:cNvCxnSpPr>
            <a:cxnSpLocks/>
          </p:cNvCxnSpPr>
          <p:nvPr/>
        </p:nvCxnSpPr>
        <p:spPr>
          <a:xfrm flipV="1">
            <a:off x="11353800" y="1690688"/>
            <a:ext cx="564777" cy="57699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2C57A4-A24A-43BA-83ED-5398FA608652}"/>
              </a:ext>
            </a:extLst>
          </p:cNvPr>
          <p:cNvSpPr txBox="1"/>
          <p:nvPr/>
        </p:nvSpPr>
        <p:spPr>
          <a:xfrm>
            <a:off x="10814421" y="1332856"/>
            <a:ext cx="1174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normal</a:t>
            </a:r>
          </a:p>
        </p:txBody>
      </p:sp>
    </p:spTree>
    <p:extLst>
      <p:ext uri="{BB962C8B-B14F-4D97-AF65-F5344CB8AC3E}">
        <p14:creationId xmlns:p14="http://schemas.microsoft.com/office/powerpoint/2010/main" val="1285815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F1B55-E87B-0DCA-676B-BECA4EF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Radius scale</a:t>
            </a:r>
            <a:endParaRPr lang="en-US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B4F7-1122-7BA0-EE11-D3149325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1" y="2872899"/>
            <a:ext cx="4624588" cy="3941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At 0 turns from the top, we want the radius of the ring to be 0.</a:t>
            </a:r>
          </a:p>
          <a:p>
            <a:r>
              <a:rPr lang="en-US" sz="2200" dirty="0">
                <a:cs typeface="Calibri"/>
              </a:rPr>
              <a:t>At a quarter turn from the top, we want the widest radius.</a:t>
            </a:r>
          </a:p>
          <a:p>
            <a:r>
              <a:rPr lang="en-US" sz="2200" dirty="0">
                <a:cs typeface="Calibri"/>
              </a:rPr>
              <a:t>And at a half turn, we want to reach the bottom, where the radius is 0 again.</a:t>
            </a:r>
          </a:p>
          <a:p>
            <a:r>
              <a:rPr lang="en-US" sz="2200" dirty="0">
                <a:cs typeface="Calibri"/>
              </a:rPr>
              <a:t>What function has this behavior?</a:t>
            </a:r>
          </a:p>
        </p:txBody>
      </p:sp>
      <p:pic>
        <p:nvPicPr>
          <p:cNvPr id="5" name="Picture 4" descr="Wireframe drawing of a UV sphere.">
            <a:extLst>
              <a:ext uri="{FF2B5EF4-FFF2-40B4-BE49-F238E27FC236}">
                <a16:creationId xmlns:a16="http://schemas.microsoft.com/office/drawing/2014/main" id="{71B6AB66-759D-F6A6-310E-1D45C97DC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8" r="178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EFCBCF-5545-998E-7885-79BF86954F50}"/>
              </a:ext>
            </a:extLst>
          </p:cNvPr>
          <p:cNvCxnSpPr/>
          <p:nvPr/>
        </p:nvCxnSpPr>
        <p:spPr>
          <a:xfrm flipV="1">
            <a:off x="6287911" y="3279420"/>
            <a:ext cx="2960509" cy="282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49846A-5C4A-A387-30B7-659AF0E6C3C9}"/>
              </a:ext>
            </a:extLst>
          </p:cNvPr>
          <p:cNvCxnSpPr>
            <a:cxnSpLocks/>
          </p:cNvCxnSpPr>
          <p:nvPr/>
        </p:nvCxnSpPr>
        <p:spPr>
          <a:xfrm>
            <a:off x="7021689" y="1222022"/>
            <a:ext cx="2156177" cy="1128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762EAB-C1A3-B0D6-8D71-5ECBE85E95E7}"/>
              </a:ext>
            </a:extLst>
          </p:cNvPr>
          <p:cNvCxnSpPr>
            <a:cxnSpLocks/>
          </p:cNvCxnSpPr>
          <p:nvPr/>
        </p:nvCxnSpPr>
        <p:spPr>
          <a:xfrm>
            <a:off x="8912577" y="304800"/>
            <a:ext cx="335844" cy="1128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104B68-D9FE-6D4E-7E78-5681407FFCF8}"/>
              </a:ext>
            </a:extLst>
          </p:cNvPr>
          <p:cNvCxnSpPr>
            <a:cxnSpLocks/>
          </p:cNvCxnSpPr>
          <p:nvPr/>
        </p:nvCxnSpPr>
        <p:spPr>
          <a:xfrm flipV="1">
            <a:off x="9081910" y="273754"/>
            <a:ext cx="11287" cy="3050823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940978-0864-8940-A460-8CABA3B3F533}"/>
              </a:ext>
            </a:extLst>
          </p:cNvPr>
          <p:cNvCxnSpPr>
            <a:cxnSpLocks/>
          </p:cNvCxnSpPr>
          <p:nvPr/>
        </p:nvCxnSpPr>
        <p:spPr>
          <a:xfrm flipH="1" flipV="1">
            <a:off x="7117641" y="1317975"/>
            <a:ext cx="2034824" cy="186549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5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F1B55-E87B-0DCA-676B-BECA4EF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11258"/>
            <a:ext cx="4735490" cy="1999174"/>
          </a:xfrm>
        </p:spPr>
        <p:txBody>
          <a:bodyPr anchor="b">
            <a:normAutofit/>
          </a:bodyPr>
          <a:lstStyle/>
          <a:p>
            <a:r>
              <a:rPr lang="en-US" sz="5400" dirty="0">
                <a:cs typeface="Calibri Light"/>
              </a:rPr>
              <a:t>Radius </a:t>
            </a:r>
            <a:r>
              <a:rPr lang="en-US" sz="5400">
                <a:cs typeface="Calibri Light"/>
              </a:rPr>
              <a:t>scale (2)</a:t>
            </a:r>
            <a:endParaRPr lang="en-US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B4F7-1122-7BA0-EE11-D3149325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1" y="2872899"/>
            <a:ext cx="4624588" cy="39415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>
              <a:cs typeface="Calibri"/>
            </a:endParaRPr>
          </a:p>
          <a:p>
            <a:r>
              <a:rPr lang="en-US" sz="2200">
                <a:cs typeface="Calibri"/>
              </a:rPr>
              <a:t>This is the sine function. Take the sine of the number of turns we are away from the top.</a:t>
            </a:r>
          </a:p>
          <a:p>
            <a:r>
              <a:rPr lang="en-US" sz="2200">
                <a:cs typeface="Calibri"/>
              </a:rPr>
              <a:t>y_turns = layer / 10 / 2</a:t>
            </a:r>
            <a:br>
              <a:rPr lang="en-US" sz="2200" dirty="0">
                <a:cs typeface="Calibri"/>
              </a:rPr>
            </a:br>
            <a:r>
              <a:rPr lang="en-US" sz="2200">
                <a:cs typeface="Calibri"/>
              </a:rPr>
              <a:t>rs = </a:t>
            </a:r>
            <a:r>
              <a:rPr lang="en-US" sz="2200">
                <a:ea typeface="+mn-lt"/>
                <a:cs typeface="+mn-lt"/>
              </a:rPr>
              <a:t>sin( 2 * Math.PI * y_turns </a:t>
            </a:r>
            <a:r>
              <a:rPr lang="en-US" sz="2200" dirty="0">
                <a:ea typeface="+mn-lt"/>
                <a:cs typeface="+mn-lt"/>
              </a:rPr>
              <a:t>);</a:t>
            </a:r>
          </a:p>
          <a:p>
            <a:r>
              <a:rPr lang="en-US" sz="2200">
                <a:cs typeface="Calibri"/>
              </a:rPr>
              <a:t>The dotted line shows how we compute our angle. It's a verticle angle to a point on the edge of the ring.</a:t>
            </a:r>
            <a:endParaRPr lang="en-US" sz="2200" dirty="0">
              <a:cs typeface="Calibri"/>
            </a:endParaRPr>
          </a:p>
        </p:txBody>
      </p:sp>
      <p:pic>
        <p:nvPicPr>
          <p:cNvPr id="5" name="Picture 4" descr="Wireframe drawing of a UV sphere.">
            <a:extLst>
              <a:ext uri="{FF2B5EF4-FFF2-40B4-BE49-F238E27FC236}">
                <a16:creationId xmlns:a16="http://schemas.microsoft.com/office/drawing/2014/main" id="{71B6AB66-759D-F6A6-310E-1D45C97DC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8" r="178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EFCBCF-5545-998E-7885-79BF86954F50}"/>
              </a:ext>
            </a:extLst>
          </p:cNvPr>
          <p:cNvCxnSpPr/>
          <p:nvPr/>
        </p:nvCxnSpPr>
        <p:spPr>
          <a:xfrm flipV="1">
            <a:off x="6287911" y="3279420"/>
            <a:ext cx="2960509" cy="282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49846A-5C4A-A387-30B7-659AF0E6C3C9}"/>
              </a:ext>
            </a:extLst>
          </p:cNvPr>
          <p:cNvCxnSpPr>
            <a:cxnSpLocks/>
          </p:cNvCxnSpPr>
          <p:nvPr/>
        </p:nvCxnSpPr>
        <p:spPr>
          <a:xfrm>
            <a:off x="7021689" y="1222022"/>
            <a:ext cx="2156177" cy="1128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762EAB-C1A3-B0D6-8D71-5ECBE85E95E7}"/>
              </a:ext>
            </a:extLst>
          </p:cNvPr>
          <p:cNvCxnSpPr>
            <a:cxnSpLocks/>
          </p:cNvCxnSpPr>
          <p:nvPr/>
        </p:nvCxnSpPr>
        <p:spPr>
          <a:xfrm>
            <a:off x="8912577" y="304800"/>
            <a:ext cx="335844" cy="1128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9AE5D8-1DAF-DE03-F3FB-15767FA30296}"/>
              </a:ext>
            </a:extLst>
          </p:cNvPr>
          <p:cNvSpPr txBox="1"/>
          <p:nvPr/>
        </p:nvSpPr>
        <p:spPr>
          <a:xfrm>
            <a:off x="6293554" y="3428999"/>
            <a:ext cx="3203219" cy="1323439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cs typeface="Calibri"/>
              </a:rPr>
              <a:t>Turns = ¼ </a:t>
            </a:r>
            <a:br>
              <a:rPr lang="en-US" sz="2000" b="1" dirty="0">
                <a:cs typeface="Calibri"/>
              </a:rPr>
            </a:br>
            <a:r>
              <a:rPr lang="en-US" sz="2000" b="1">
                <a:solidFill>
                  <a:schemeClr val="bg1"/>
                </a:solidFill>
                <a:cs typeface="Calibri"/>
              </a:rPr>
              <a:t>rs = sin(tau*¼)=1</a:t>
            </a:r>
          </a:p>
          <a:p>
            <a:r>
              <a:rPr lang="en-US" sz="2000" b="1">
                <a:solidFill>
                  <a:schemeClr val="bg1"/>
                </a:solidFill>
                <a:cs typeface="Calibri"/>
              </a:rPr>
              <a:t>Multiply radius by 1: don't squeeze.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349B81-31BE-F0D4-D973-515BEE927630}"/>
              </a:ext>
            </a:extLst>
          </p:cNvPr>
          <p:cNvSpPr txBox="1"/>
          <p:nvPr/>
        </p:nvSpPr>
        <p:spPr>
          <a:xfrm>
            <a:off x="6815665" y="1298221"/>
            <a:ext cx="3697107" cy="1015663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Calibri"/>
              </a:rPr>
              <a:t>Turns = 1/8 </a:t>
            </a:r>
            <a:br>
              <a:rPr lang="en-US" sz="2000" b="1" dirty="0">
                <a:cs typeface="Calibri"/>
              </a:rPr>
            </a:br>
            <a:r>
              <a:rPr lang="en-US" sz="2000" b="1">
                <a:solidFill>
                  <a:schemeClr val="bg1"/>
                </a:solidFill>
                <a:cs typeface="Calibri"/>
              </a:rPr>
              <a:t>rs = sin(tau*1/8)</a:t>
            </a:r>
            <a:endParaRPr lang="en-US" sz="2000" b="1" dirty="0">
              <a:solidFill>
                <a:schemeClr val="bg1"/>
              </a:solidFill>
              <a:cs typeface="Calibri"/>
            </a:endParaRPr>
          </a:p>
          <a:p>
            <a:r>
              <a:rPr lang="en-US" sz="2000" b="1">
                <a:solidFill>
                  <a:schemeClr val="bg1"/>
                </a:solidFill>
                <a:cs typeface="Calibri"/>
              </a:rPr>
              <a:t>Squeeze by a little less than 1/2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FA056-C87E-A667-63AA-C97F50C9862C}"/>
              </a:ext>
            </a:extLst>
          </p:cNvPr>
          <p:cNvSpPr txBox="1"/>
          <p:nvPr/>
        </p:nvSpPr>
        <p:spPr>
          <a:xfrm>
            <a:off x="7111998" y="-1"/>
            <a:ext cx="1806219" cy="707886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Calibri"/>
              </a:rPr>
              <a:t>Turns = 0</a:t>
            </a:r>
            <a:br>
              <a:rPr lang="en-US" sz="2000" b="1" dirty="0">
                <a:cs typeface="Calibri"/>
              </a:rPr>
            </a:br>
            <a:r>
              <a:rPr lang="en-US" sz="2000" b="1">
                <a:solidFill>
                  <a:schemeClr val="bg1"/>
                </a:solidFill>
                <a:cs typeface="Calibri"/>
              </a:rPr>
              <a:t>rs = sin(0) = 0</a:t>
            </a:r>
            <a:endParaRPr lang="en-US" sz="20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1ABB5B-4385-5DA4-5903-DE23F438478D}"/>
              </a:ext>
            </a:extLst>
          </p:cNvPr>
          <p:cNvSpPr txBox="1"/>
          <p:nvPr/>
        </p:nvSpPr>
        <p:spPr>
          <a:xfrm>
            <a:off x="7619998" y="6110110"/>
            <a:ext cx="1806219" cy="707886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Calibri"/>
              </a:rPr>
              <a:t>Turns = 0</a:t>
            </a:r>
            <a:br>
              <a:rPr lang="en-US" sz="2000" b="1" dirty="0">
                <a:cs typeface="Calibri"/>
              </a:rPr>
            </a:br>
            <a:r>
              <a:rPr lang="en-US" sz="2000" b="1">
                <a:solidFill>
                  <a:schemeClr val="bg1"/>
                </a:solidFill>
                <a:cs typeface="Calibri"/>
              </a:rPr>
              <a:t>rs = sin(0) = 0</a:t>
            </a:r>
            <a:endParaRPr lang="en-US" sz="2000" b="1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104B68-D9FE-6D4E-7E78-5681407FFCF8}"/>
              </a:ext>
            </a:extLst>
          </p:cNvPr>
          <p:cNvCxnSpPr>
            <a:cxnSpLocks/>
          </p:cNvCxnSpPr>
          <p:nvPr/>
        </p:nvCxnSpPr>
        <p:spPr>
          <a:xfrm flipV="1">
            <a:off x="9081910" y="273754"/>
            <a:ext cx="11287" cy="3050823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940978-0864-8940-A460-8CABA3B3F533}"/>
              </a:ext>
            </a:extLst>
          </p:cNvPr>
          <p:cNvCxnSpPr>
            <a:cxnSpLocks/>
          </p:cNvCxnSpPr>
          <p:nvPr/>
        </p:nvCxnSpPr>
        <p:spPr>
          <a:xfrm flipH="1" flipV="1">
            <a:off x="7117641" y="1317975"/>
            <a:ext cx="2034824" cy="186549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4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B241-2538-6692-E71A-EBDE0FFE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UV sphere 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3096-ECC1-638A-0FE6-02F1F50E1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7" y="1825625"/>
            <a:ext cx="11367246" cy="4351338"/>
          </a:xfrm>
        </p:spPr>
        <p:txBody>
          <a:bodyPr/>
          <a:lstStyle/>
          <a:p>
            <a:r>
              <a:rPr lang="en-US" dirty="0"/>
              <a:t>Lastly, we have to add the normals.</a:t>
            </a:r>
          </a:p>
          <a:p>
            <a:r>
              <a:rPr lang="en-US" dirty="0"/>
              <a:t>How do we calculate the normal of a point on the sphere?</a:t>
            </a:r>
          </a:p>
          <a:p>
            <a:r>
              <a:rPr lang="en-US" dirty="0"/>
              <a:t>We know the x, y, z, coordinates, and the sphere has an origin of (0, 0, 0)</a:t>
            </a:r>
          </a:p>
          <a:p>
            <a:r>
              <a:rPr lang="en-US" dirty="0"/>
              <a:t>I will leave this up to you, but I think we can figure it out now. </a:t>
            </a:r>
          </a:p>
        </p:txBody>
      </p:sp>
    </p:spTree>
    <p:extLst>
      <p:ext uri="{BB962C8B-B14F-4D97-AF65-F5344CB8AC3E}">
        <p14:creationId xmlns:p14="http://schemas.microsoft.com/office/powerpoint/2010/main" val="1365850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E965-C20A-46D1-B30C-009C5562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3770-FBEC-43C2-B68C-528387713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won’t tell you how to generate indices.</a:t>
            </a:r>
          </a:p>
          <a:p>
            <a:r>
              <a:rPr lang="en-US" dirty="0"/>
              <a:t>Your job is to find a way to stitch the layers together.</a:t>
            </a:r>
          </a:p>
          <a:p>
            <a:r>
              <a:rPr lang="en-US" dirty="0"/>
              <a:t>You’ll need to start after the 0</a:t>
            </a:r>
            <a:r>
              <a:rPr lang="en-US" baseline="30000" dirty="0"/>
              <a:t>th</a:t>
            </a:r>
            <a:r>
              <a:rPr lang="en-US" dirty="0"/>
              <a:t> layer, so you’ll be stitching the 0</a:t>
            </a:r>
            <a:r>
              <a:rPr lang="en-US" baseline="30000" dirty="0"/>
              <a:t>th</a:t>
            </a:r>
            <a:r>
              <a:rPr lang="en-US" dirty="0"/>
              <a:t> and 1</a:t>
            </a:r>
            <a:r>
              <a:rPr lang="en-US" baseline="30000" dirty="0"/>
              <a:t>st</a:t>
            </a:r>
            <a:r>
              <a:rPr lang="en-US" dirty="0"/>
              <a:t> layers together, the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, etc.</a:t>
            </a:r>
          </a:p>
          <a:p>
            <a:r>
              <a:rPr lang="en-US" dirty="0"/>
              <a:t>You can either use </a:t>
            </a:r>
            <a:r>
              <a:rPr lang="en-US" dirty="0" err="1"/>
              <a:t>gl.TRIANGLES</a:t>
            </a:r>
            <a:r>
              <a:rPr lang="en-US" dirty="0"/>
              <a:t> or </a:t>
            </a:r>
            <a:r>
              <a:rPr lang="en-US" dirty="0" err="1"/>
              <a:t>gl.TRIANGLE_STRIP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2214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27E1-352B-84C9-6857-9731BD15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UV spheres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E7FD1-508E-B134-720D-67A09835A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rmAutofit/>
          </a:bodyPr>
          <a:lstStyle/>
          <a:p>
            <a:r>
              <a:rPr lang="en-US" dirty="0"/>
              <a:t>Notice that the UV sphere has an irregular distribution of vertices: they’re all crammed at the poles</a:t>
            </a:r>
          </a:p>
          <a:p>
            <a:r>
              <a:rPr lang="en-US" dirty="0"/>
              <a:t>This isn’t very efficient. It means we lose or gain detail depending on where on the sphere we are.</a:t>
            </a:r>
          </a:p>
          <a:p>
            <a:r>
              <a:rPr lang="en-US" dirty="0"/>
              <a:t>The other problem with them is that texture mapping is awkward: the equator distorts the texture, and the poles need to take up too much on the image relative to their surface area on the sphere.</a:t>
            </a:r>
          </a:p>
          <a:p>
            <a:r>
              <a:rPr lang="en-US" dirty="0"/>
              <a:t>We see this same problem in the Mercator projection, where Antarctica looks like the biggest continent:</a:t>
            </a:r>
            <a:br>
              <a:rPr lang="en-US" dirty="0"/>
            </a:br>
            <a:r>
              <a:rPr lang="en-US" dirty="0">
                <a:hlinkClick r:id="rId2"/>
              </a:rPr>
              <a:t>https://en.wikipedia.org/wiki/Mercator_projection#/media/File:Mercator_projection_Square.JPG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68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386C-6DF0-2EFE-8266-7C00F629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Problems with *this* UV sphere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3C247-2B8C-C941-9A18-C17F0D845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Our UV sphere is not as efficient as it could be.</a:t>
            </a:r>
          </a:p>
          <a:p>
            <a:r>
              <a:rPr lang="en-US" dirty="0">
                <a:cs typeface="Calibri"/>
              </a:rPr>
              <a:t>The top and bottom rings have a radius of zero, so we could make them be a single point instead. This would add some complexity to the mesh generation function, but the resulting mesh would have fewer triangles for the same visual effect.</a:t>
            </a:r>
          </a:p>
          <a:p>
            <a:r>
              <a:rPr lang="en-US" dirty="0">
                <a:cs typeface="Calibri"/>
              </a:rPr>
              <a:t>We could use triangle strips instead of triangle lists for each strip. Use the maximum index (65535 for short indices) to "restart" the triangle strip for the next ring:</a:t>
            </a:r>
            <a:br>
              <a:rPr lang="en-US" dirty="0">
                <a:cs typeface="Calibri"/>
              </a:rPr>
            </a:br>
            <a:r>
              <a:rPr lang="en-US" dirty="0">
                <a:ea typeface="+mn-lt"/>
                <a:cs typeface="+mn-lt"/>
                <a:hlinkClick r:id="rId2"/>
              </a:rPr>
              <a:t>https://registry.khronos.org/webgl/specs/latest/2.0/#NO_PRIMITIVE_RESTART_FIXED_INDEX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825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A43276-EE27-0689-9D06-5F8D648A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Other kinds of sphere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2C60-13E3-5094-1C0A-B76F9BC06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500"/>
              <a:t>There are many ways of meshing a sphere, but one of the best alternatives is the quad sphere, which we get by subdividing a box and bending each face’s vertices. </a:t>
            </a:r>
          </a:p>
          <a:p>
            <a:r>
              <a:rPr lang="en-US" sz="1500"/>
              <a:t>The benefits here is that it’s easy to texture: we can use a 6-sided texture map like we did with the box earlier, and the UVs are very easy to calculate. </a:t>
            </a:r>
          </a:p>
          <a:p>
            <a:r>
              <a:rPr lang="en-US" sz="1500"/>
              <a:t>The only downside is some slightly odd topology around the seams of the 6 faces.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E2D71-59D0-2068-C4BD-87CDDBD00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" t="8204" r="440" b="-4546"/>
          <a:stretch/>
        </p:blipFill>
        <p:spPr>
          <a:xfrm>
            <a:off x="637032" y="1965960"/>
            <a:ext cx="10917936" cy="51278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2076AC-F49A-DA9C-7F22-9A5DFB913F3C}"/>
              </a:ext>
            </a:extLst>
          </p:cNvPr>
          <p:cNvSpPr txBox="1"/>
          <p:nvPr/>
        </p:nvSpPr>
        <p:spPr>
          <a:xfrm>
            <a:off x="714973" y="6514220"/>
            <a:ext cx="6671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Image: https://answers.unity.com/questions/1441500/sphere-uv-distortion.html</a:t>
            </a:r>
          </a:p>
        </p:txBody>
      </p:sp>
    </p:spTree>
    <p:extLst>
      <p:ext uri="{BB962C8B-B14F-4D97-AF65-F5344CB8AC3E}">
        <p14:creationId xmlns:p14="http://schemas.microsoft.com/office/powerpoint/2010/main" val="2630885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F023179F-5451-5FC2-1473-401066CAA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EEF99-2E00-08D7-27E8-B690D460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33281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7D01-690D-255B-0D51-AE5B5158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material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F9C2-4770-9304-6CA5-883C209F7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Materials have the following properties:</a:t>
            </a:r>
          </a:p>
          <a:p>
            <a:pPr lvl="1"/>
            <a:r>
              <a:rPr lang="en-US" dirty="0"/>
              <a:t>An ambient component</a:t>
            </a:r>
          </a:p>
          <a:p>
            <a:pPr lvl="1"/>
            <a:r>
              <a:rPr lang="en-US" dirty="0"/>
              <a:t>A diffuse component</a:t>
            </a:r>
          </a:p>
          <a:p>
            <a:pPr lvl="1"/>
            <a:r>
              <a:rPr lang="en-US" dirty="0"/>
              <a:t>A specular component</a:t>
            </a:r>
          </a:p>
          <a:p>
            <a:pPr lvl="1"/>
            <a:r>
              <a:rPr lang="en-US" dirty="0"/>
              <a:t>A shininess</a:t>
            </a:r>
          </a:p>
          <a:p>
            <a:pPr lvl="1"/>
            <a:r>
              <a:rPr lang="en-US" dirty="0"/>
              <a:t>A texture</a:t>
            </a:r>
          </a:p>
          <a:p>
            <a:r>
              <a:rPr lang="en-US" dirty="0"/>
              <a:t>Note: these components normally range between 0 and 1, but there’s no requirement that they have to. You can make really bright highlights if you go past that range.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1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11F77-C2C3-5F87-325B-EF09ADE22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/>
              <a:t>How do we simulate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7B21D-34E6-A7AF-BAC4-3D4613AC6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en-US" sz="2000" dirty="0"/>
              <a:t>Fundamental to the behavior of photons is that they reflect off the surfaces of objects.</a:t>
            </a:r>
          </a:p>
          <a:p>
            <a:r>
              <a:rPr lang="en-US" sz="2000" dirty="0"/>
              <a:t>This means, the amount of light redirected by a surface depends on its orientation.</a:t>
            </a:r>
          </a:p>
          <a:p>
            <a:r>
              <a:rPr lang="en-US" sz="2000" dirty="0"/>
              <a:t>How do we represent the direction that a surface faces in mathematics (or physics)?</a:t>
            </a:r>
          </a:p>
        </p:txBody>
      </p:sp>
      <p:pic>
        <p:nvPicPr>
          <p:cNvPr id="5" name="Picture 4" descr="3D rendering of a red sphere with a line of light going through the middle">
            <a:extLst>
              <a:ext uri="{FF2B5EF4-FFF2-40B4-BE49-F238E27FC236}">
                <a16:creationId xmlns:a16="http://schemas.microsoft.com/office/drawing/2014/main" id="{7A7CAF3D-A750-7664-810F-D0FC66C2B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2" r="12107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5450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76A02-3F66-5682-8C96-001A35E5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25" y="323115"/>
            <a:ext cx="3807187" cy="1200329"/>
          </a:xfrm>
        </p:spPr>
        <p:txBody>
          <a:bodyPr>
            <a:normAutofit/>
          </a:bodyPr>
          <a:lstStyle/>
          <a:p>
            <a:r>
              <a:rPr lang="en-US" sz="4000" dirty="0"/>
              <a:t>Metal scale: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468-7496-8F6E-139E-3F7972AC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80" y="1857379"/>
            <a:ext cx="3799425" cy="3143241"/>
          </a:xfrm>
        </p:spPr>
        <p:txBody>
          <a:bodyPr>
            <a:normAutofit/>
          </a:bodyPr>
          <a:lstStyle/>
          <a:p>
            <a:r>
              <a:rPr lang="en-US" sz="3600" dirty="0"/>
              <a:t>Ambient: 25%</a:t>
            </a:r>
          </a:p>
          <a:p>
            <a:r>
              <a:rPr lang="en-US" sz="3600" dirty="0"/>
              <a:t>Diffuse: 100%</a:t>
            </a:r>
          </a:p>
          <a:p>
            <a:r>
              <a:rPr lang="en-US" sz="3600" dirty="0"/>
              <a:t>Specular: 200%</a:t>
            </a:r>
          </a:p>
          <a:p>
            <a:r>
              <a:rPr lang="en-US" sz="3600" dirty="0"/>
              <a:t>Shininess: 4</a:t>
            </a:r>
          </a:p>
        </p:txBody>
      </p:sp>
      <p:pic>
        <p:nvPicPr>
          <p:cNvPr id="5" name="Picture 4" descr="A picture containing keyboard, computer, sitting, electronics&#10;&#10;Description automatically generated">
            <a:extLst>
              <a:ext uri="{FF2B5EF4-FFF2-40B4-BE49-F238E27FC236}">
                <a16:creationId xmlns:a16="http://schemas.microsoft.com/office/drawing/2014/main" id="{FF0F81B4-7D23-C335-22AD-30B4A6B5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6" r="-1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5BE11E-B06E-CB31-12AB-C183FA7193BA}"/>
              </a:ext>
            </a:extLst>
          </p:cNvPr>
          <p:cNvSpPr txBox="1"/>
          <p:nvPr/>
        </p:nvSpPr>
        <p:spPr>
          <a:xfrm>
            <a:off x="676393" y="5657671"/>
            <a:ext cx="3657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metal_scale.jpg from: public domain images (no author listed)</a:t>
            </a:r>
          </a:p>
          <a:p>
            <a:r>
              <a:rPr lang="en-US" dirty="0"/>
              <a:t>https://pixabay.com/photos/abstract-backdrop-background-gray-83802/</a:t>
            </a:r>
          </a:p>
        </p:txBody>
      </p:sp>
    </p:spTree>
    <p:extLst>
      <p:ext uri="{BB962C8B-B14F-4D97-AF65-F5344CB8AC3E}">
        <p14:creationId xmlns:p14="http://schemas.microsoft.com/office/powerpoint/2010/main" val="2403875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4CED-5F07-59B9-A4F5-373A6D3E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material data to the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EC11-26C0-0F83-5789-C41D6D2A2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8713"/>
          </a:xfrm>
        </p:spPr>
        <p:txBody>
          <a:bodyPr>
            <a:normAutofit/>
          </a:bodyPr>
          <a:lstStyle/>
          <a:p>
            <a:r>
              <a:rPr lang="en-US" dirty="0"/>
              <a:t>The material data is stored as uniforms in the shader. </a:t>
            </a:r>
          </a:p>
          <a:p>
            <a:r>
              <a:rPr lang="en-US" dirty="0"/>
              <a:t>We can bind the texture and set one uniform for each parameter:</a:t>
            </a:r>
            <a:br>
              <a:rPr lang="en-US" dirty="0"/>
            </a:br>
            <a:r>
              <a:rPr lang="en-US" dirty="0" err="1"/>
              <a:t>gl.bindTexture</a:t>
            </a:r>
            <a:r>
              <a:rPr lang="en-US" dirty="0"/>
              <a:t>( gl.TEXTURE_2D, </a:t>
            </a:r>
            <a:r>
              <a:rPr lang="en-US" dirty="0" err="1"/>
              <a:t>this.tex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 err="1"/>
              <a:t>set_uniform_scalar</a:t>
            </a:r>
            <a:r>
              <a:rPr lang="en-US" dirty="0"/>
              <a:t>( gl, program, '</a:t>
            </a:r>
            <a:r>
              <a:rPr lang="en-US" dirty="0" err="1"/>
              <a:t>mat_ambient</a:t>
            </a:r>
            <a:r>
              <a:rPr lang="en-US" dirty="0"/>
              <a:t>', </a:t>
            </a:r>
            <a:r>
              <a:rPr lang="en-US" dirty="0" err="1"/>
              <a:t>this.ambient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 err="1"/>
              <a:t>set_uniform_scalar</a:t>
            </a:r>
            <a:r>
              <a:rPr lang="en-US" dirty="0"/>
              <a:t>( gl, program, '</a:t>
            </a:r>
            <a:r>
              <a:rPr lang="en-US" dirty="0" err="1"/>
              <a:t>mat_diffuse</a:t>
            </a:r>
            <a:r>
              <a:rPr lang="en-US" dirty="0"/>
              <a:t>', </a:t>
            </a:r>
            <a:r>
              <a:rPr lang="en-US" dirty="0" err="1"/>
              <a:t>this.diffuse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 err="1"/>
              <a:t>set_uniform_scalar</a:t>
            </a:r>
            <a:r>
              <a:rPr lang="en-US" dirty="0"/>
              <a:t>( gl, program, '</a:t>
            </a:r>
            <a:r>
              <a:rPr lang="en-US" dirty="0" err="1"/>
              <a:t>mat_specular</a:t>
            </a:r>
            <a:r>
              <a:rPr lang="en-US" dirty="0"/>
              <a:t>', </a:t>
            </a:r>
            <a:r>
              <a:rPr lang="en-US" dirty="0" err="1"/>
              <a:t>this.specular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 err="1"/>
              <a:t>set_uniform_scalar</a:t>
            </a:r>
            <a:r>
              <a:rPr lang="en-US" dirty="0"/>
              <a:t>( gl, program, '</a:t>
            </a:r>
            <a:r>
              <a:rPr lang="en-US" dirty="0" err="1"/>
              <a:t>mat_shininess</a:t>
            </a:r>
            <a:r>
              <a:rPr lang="en-US" dirty="0"/>
              <a:t>', </a:t>
            </a:r>
            <a:r>
              <a:rPr lang="en-US" dirty="0" err="1"/>
              <a:t>this.shininess</a:t>
            </a:r>
            <a:r>
              <a:rPr lang="en-US" dirty="0"/>
              <a:t> );</a:t>
            </a:r>
          </a:p>
          <a:p>
            <a:r>
              <a:rPr lang="en-US" dirty="0"/>
              <a:t>I’m using a class to store my materials, which is why you see a “this.”</a:t>
            </a:r>
          </a:p>
        </p:txBody>
      </p:sp>
    </p:spTree>
    <p:extLst>
      <p:ext uri="{BB962C8B-B14F-4D97-AF65-F5344CB8AC3E}">
        <p14:creationId xmlns:p14="http://schemas.microsoft.com/office/powerpoint/2010/main" val="600397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8E25-5020-8047-052C-E2C12CFC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this data to the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233FE-8721-A94E-E618-E865017D9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1825625"/>
            <a:ext cx="11474823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goes in the vertex shader if doing </a:t>
            </a:r>
            <a:r>
              <a:rPr lang="en-US" dirty="0" err="1"/>
              <a:t>Gouraud</a:t>
            </a:r>
            <a:r>
              <a:rPr lang="en-US" dirty="0"/>
              <a:t> shading, the fragment shader if doing </a:t>
            </a:r>
            <a:r>
              <a:rPr lang="en-US" dirty="0" err="1"/>
              <a:t>Phong</a:t>
            </a:r>
            <a:r>
              <a:rPr lang="en-US" dirty="0"/>
              <a:t> shading:</a:t>
            </a:r>
            <a:br>
              <a:rPr lang="en-US" dirty="0"/>
            </a:br>
            <a:r>
              <a:rPr lang="en-US" dirty="0"/>
              <a:t>uniform float </a:t>
            </a:r>
            <a:r>
              <a:rPr lang="en-US" dirty="0" err="1"/>
              <a:t>mat_ambient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uniform float </a:t>
            </a:r>
            <a:r>
              <a:rPr lang="en-US" dirty="0" err="1"/>
              <a:t>mat_diffuse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uniform float </a:t>
            </a:r>
            <a:r>
              <a:rPr lang="en-US" dirty="0" err="1"/>
              <a:t>mat_specular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uniform float </a:t>
            </a:r>
            <a:r>
              <a:rPr lang="en-US" dirty="0" err="1"/>
              <a:t>mat_shininess</a:t>
            </a:r>
            <a:r>
              <a:rPr lang="en-US" dirty="0"/>
              <a:t>;</a:t>
            </a:r>
          </a:p>
          <a:p>
            <a:r>
              <a:rPr lang="en-US" dirty="0"/>
              <a:t>While we’re here, let’s add two more uniforms for the sun:</a:t>
            </a:r>
            <a:br>
              <a:rPr lang="en-US" dirty="0"/>
            </a:br>
            <a:r>
              <a:rPr lang="en-US" dirty="0"/>
              <a:t>uniform vec3 </a:t>
            </a:r>
            <a:r>
              <a:rPr lang="en-US" dirty="0" err="1"/>
              <a:t>sun_dir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uniform vec3 </a:t>
            </a:r>
            <a:r>
              <a:rPr lang="en-US" dirty="0" err="1"/>
              <a:t>sun_color</a:t>
            </a:r>
            <a:r>
              <a:rPr lang="en-US" dirty="0"/>
              <a:t>;</a:t>
            </a:r>
          </a:p>
          <a:p>
            <a:r>
              <a:rPr lang="en-US" dirty="0"/>
              <a:t>I’ll leave setting these to you. </a:t>
            </a:r>
          </a:p>
          <a:p>
            <a:r>
              <a:rPr lang="en-US" dirty="0" err="1"/>
              <a:t>sun_dir</a:t>
            </a:r>
            <a:r>
              <a:rPr lang="en-US" dirty="0"/>
              <a:t> is the direction </a:t>
            </a:r>
            <a:r>
              <a:rPr lang="en-US" b="1" dirty="0"/>
              <a:t>to</a:t>
            </a:r>
            <a:r>
              <a:rPr lang="en-US" dirty="0"/>
              <a:t> the sun, not the direction the sun is shining.</a:t>
            </a:r>
          </a:p>
        </p:txBody>
      </p:sp>
    </p:spTree>
    <p:extLst>
      <p:ext uri="{BB962C8B-B14F-4D97-AF65-F5344CB8AC3E}">
        <p14:creationId xmlns:p14="http://schemas.microsoft.com/office/powerpoint/2010/main" val="396208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28AA-B9D3-C995-5A84-F983E69F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color?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FD58C-E69D-A878-CA2D-C2FC867F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added a vec3 called </a:t>
            </a:r>
            <a:r>
              <a:rPr lang="en-US" dirty="0" err="1"/>
              <a:t>sun_color</a:t>
            </a:r>
            <a:r>
              <a:rPr lang="en-US" dirty="0"/>
              <a:t> as a uniform.</a:t>
            </a:r>
          </a:p>
          <a:p>
            <a:r>
              <a:rPr lang="en-US" dirty="0"/>
              <a:t>Colors are vectors too?</a:t>
            </a:r>
          </a:p>
          <a:p>
            <a:r>
              <a:rPr lang="en-US" dirty="0"/>
              <a:t>They are. GLSL let’s us refer to their components by </a:t>
            </a:r>
            <a:r>
              <a:rPr lang="en-US" dirty="0" err="1"/>
              <a:t>rgb</a:t>
            </a:r>
            <a:r>
              <a:rPr lang="en-US" dirty="0"/>
              <a:t> instead of </a:t>
            </a:r>
            <a:r>
              <a:rPr lang="en-US" dirty="0" err="1"/>
              <a:t>xyz</a:t>
            </a:r>
            <a:r>
              <a:rPr lang="en-US" dirty="0"/>
              <a:t>.</a:t>
            </a:r>
          </a:p>
          <a:p>
            <a:r>
              <a:rPr lang="en-US" dirty="0"/>
              <a:t>r is a synonym for x, y for g, z for b, and a for w. </a:t>
            </a:r>
          </a:p>
          <a:p>
            <a:r>
              <a:rPr lang="en-US" dirty="0"/>
              <a:t>So when setting color uniforms, just send a vector. </a:t>
            </a:r>
          </a:p>
          <a:p>
            <a:r>
              <a:rPr lang="en-US" dirty="0"/>
              <a:t>I’m using floats that represent the 3 lighting components of the material. However, you can use vectors instead to make the material react differently in different color channels (e.g., blue highlights but green ambient glow)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53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58CC-BD4F-2619-426E-635D27A1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lights vs directional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AACC7-C832-5930-BD20-52D908C45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lights represent a light that has a position in 3D space</a:t>
            </a:r>
          </a:p>
          <a:p>
            <a:r>
              <a:rPr lang="en-US" dirty="0"/>
              <a:t>Directional lights represent a light that has a direction but no position. We use this for lights that are so far away that they cast light on everything in the scene equally, so don’t need to determine a vector to them for each vertex.</a:t>
            </a:r>
          </a:p>
          <a:p>
            <a:r>
              <a:rPr lang="en-US" dirty="0"/>
              <a:t>Directional lights are simpler, so let’s simulate a classic directional light: the sun</a:t>
            </a:r>
          </a:p>
        </p:txBody>
      </p:sp>
    </p:spTree>
    <p:extLst>
      <p:ext uri="{BB962C8B-B14F-4D97-AF65-F5344CB8AC3E}">
        <p14:creationId xmlns:p14="http://schemas.microsoft.com/office/powerpoint/2010/main" val="2625521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5395-BEF3-2256-D334-A80FDADD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665B-3FEB-1030-17C8-4EEB19C70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keep it simple, let’s do </a:t>
            </a:r>
            <a:r>
              <a:rPr lang="en-US" dirty="0" err="1"/>
              <a:t>Gouraud</a:t>
            </a:r>
            <a:r>
              <a:rPr lang="en-US" dirty="0"/>
              <a:t> shading. </a:t>
            </a:r>
          </a:p>
          <a:p>
            <a:r>
              <a:rPr lang="en-US" dirty="0"/>
              <a:t>In the vertex shader, we have to do the following:</a:t>
            </a:r>
          </a:p>
          <a:p>
            <a:pPr lvl="1"/>
            <a:r>
              <a:rPr lang="en-US" dirty="0"/>
              <a:t>Calculate the ambient color of the vertex based on the material</a:t>
            </a:r>
          </a:p>
          <a:p>
            <a:pPr lvl="1"/>
            <a:r>
              <a:rPr lang="en-US" dirty="0"/>
              <a:t>Calculate the diffuse color of the vertex based on the material, the normal of the surface, and the direction to the light source.</a:t>
            </a:r>
          </a:p>
          <a:p>
            <a:pPr lvl="1"/>
            <a:r>
              <a:rPr lang="en-US" dirty="0"/>
              <a:t>Calculate the specular color of the vertex based on the material, the normal of the surface, the direction to the light source, and the direction to the camera</a:t>
            </a:r>
          </a:p>
          <a:p>
            <a:r>
              <a:rPr lang="en-US" dirty="0"/>
              <a:t>Let’s start with the easiest one.</a:t>
            </a:r>
          </a:p>
        </p:txBody>
      </p:sp>
    </p:spTree>
    <p:extLst>
      <p:ext uri="{BB962C8B-B14F-4D97-AF65-F5344CB8AC3E}">
        <p14:creationId xmlns:p14="http://schemas.microsoft.com/office/powerpoint/2010/main" val="4099322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E2AD-3101-DA6C-1EC1-E20FED53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easy part: ambient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A41A2-7C77-2717-1361-BFB0F64D8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take the 3 lighting components and add them together to get the final color (plus additional components for more lights):</a:t>
            </a:r>
            <a:br>
              <a:rPr lang="en-US" dirty="0"/>
            </a:br>
            <a:r>
              <a:rPr lang="en-US" dirty="0" err="1"/>
              <a:t>v_color</a:t>
            </a:r>
            <a:r>
              <a:rPr lang="en-US" dirty="0"/>
              <a:t> = </a:t>
            </a:r>
            <a:r>
              <a:rPr lang="en-US" dirty="0" err="1"/>
              <a:t>ambient_color</a:t>
            </a:r>
            <a:r>
              <a:rPr lang="en-US" dirty="0"/>
              <a:t> + </a:t>
            </a:r>
            <a:r>
              <a:rPr lang="en-US" dirty="0" err="1"/>
              <a:t>sun_diffuse</a:t>
            </a:r>
            <a:r>
              <a:rPr lang="en-US" dirty="0"/>
              <a:t> + </a:t>
            </a:r>
            <a:r>
              <a:rPr lang="en-US" dirty="0" err="1"/>
              <a:t>sun_specular</a:t>
            </a:r>
            <a:r>
              <a:rPr lang="en-US" dirty="0"/>
              <a:t> + … ; </a:t>
            </a:r>
          </a:p>
          <a:p>
            <a:r>
              <a:rPr lang="en-US" dirty="0"/>
              <a:t>The ambient color is a constant, created from the material’s ambient:</a:t>
            </a:r>
            <a:br>
              <a:rPr lang="en-US" dirty="0"/>
            </a:br>
            <a:r>
              <a:rPr lang="en-US" dirty="0"/>
              <a:t>vec4 </a:t>
            </a:r>
            <a:r>
              <a:rPr lang="en-US" dirty="0" err="1"/>
              <a:t>ambient_color</a:t>
            </a:r>
            <a:r>
              <a:rPr lang="en-US" dirty="0"/>
              <a:t> = vec4( </a:t>
            </a:r>
            <a:r>
              <a:rPr lang="en-US" dirty="0" err="1"/>
              <a:t>mat_ambient</a:t>
            </a:r>
            <a:r>
              <a:rPr lang="en-US" dirty="0"/>
              <a:t>, </a:t>
            </a:r>
            <a:r>
              <a:rPr lang="en-US" dirty="0" err="1"/>
              <a:t>mat_ambient</a:t>
            </a:r>
            <a:r>
              <a:rPr lang="en-US" dirty="0"/>
              <a:t>, </a:t>
            </a:r>
            <a:r>
              <a:rPr lang="en-US" dirty="0" err="1"/>
              <a:t>mat_ambient</a:t>
            </a:r>
            <a:r>
              <a:rPr lang="en-US" dirty="0"/>
              <a:t>, 1.0 );</a:t>
            </a:r>
          </a:p>
          <a:p>
            <a:r>
              <a:rPr lang="en-US" dirty="0"/>
              <a:t>For more complex scenes, we probably would want ambient light to be associated with rooms or the level as a whole, and it would multiply the ambient component of the material. We’re taking </a:t>
            </a:r>
            <a:r>
              <a:rPr lang="en-US"/>
              <a:t>a shortcut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39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F023179F-5451-5FC2-1473-401066CAA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EEF99-2E00-08D7-27E8-B690D460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08862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54DD-0B4F-21F4-E949-2BC56587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learn about diffuse lighting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CBDB-8240-0E97-B434-C00A99678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Diffuse lighting is scattered evenly in all directions because of roughness in the material.</a:t>
            </a:r>
          </a:p>
          <a:p>
            <a:r>
              <a:rPr lang="en-US" dirty="0"/>
              <a:t>Therefore, it doesn’t matter which direction we’re viewing it from, the only thing that matters is how “head on” the light is</a:t>
            </a:r>
          </a:p>
          <a:p>
            <a:r>
              <a:rPr lang="en-US" dirty="0"/>
              <a:t>We have 2 vectors: the vertex’s normal, and the vector that points to the light. </a:t>
            </a:r>
          </a:p>
          <a:p>
            <a:r>
              <a:rPr lang="en-US" dirty="0"/>
              <a:t>What easy-to-calculate function do we know that will tell us how much these two vectors are in alignment, thereby letting us know how “head-on” the light is to the surface?</a:t>
            </a:r>
          </a:p>
        </p:txBody>
      </p:sp>
    </p:spTree>
    <p:extLst>
      <p:ext uri="{BB962C8B-B14F-4D97-AF65-F5344CB8AC3E}">
        <p14:creationId xmlns:p14="http://schemas.microsoft.com/office/powerpoint/2010/main" val="1359201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A727-40F0-8DE4-B44A-55356698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normal example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07648-5D99-02B2-8DA0-30B5E57960D1}"/>
              </a:ext>
            </a:extLst>
          </p:cNvPr>
          <p:cNvCxnSpPr/>
          <p:nvPr/>
        </p:nvCxnSpPr>
        <p:spPr>
          <a:xfrm>
            <a:off x="2761129" y="4482353"/>
            <a:ext cx="163157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D809F5-3DEC-194E-9F6B-5A3CDE0D1ED7}"/>
              </a:ext>
            </a:extLst>
          </p:cNvPr>
          <p:cNvCxnSpPr>
            <a:cxnSpLocks/>
          </p:cNvCxnSpPr>
          <p:nvPr/>
        </p:nvCxnSpPr>
        <p:spPr>
          <a:xfrm>
            <a:off x="4392706" y="4482353"/>
            <a:ext cx="887505" cy="9771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D43D61-5248-4EE8-3D44-8BACEBDA8ECB}"/>
              </a:ext>
            </a:extLst>
          </p:cNvPr>
          <p:cNvCxnSpPr>
            <a:cxnSpLocks/>
          </p:cNvCxnSpPr>
          <p:nvPr/>
        </p:nvCxnSpPr>
        <p:spPr>
          <a:xfrm>
            <a:off x="5280211" y="5459505"/>
            <a:ext cx="421342" cy="13984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A0612E-512E-2785-E079-2A2A68A6A961}"/>
              </a:ext>
            </a:extLst>
          </p:cNvPr>
          <p:cNvCxnSpPr>
            <a:cxnSpLocks/>
          </p:cNvCxnSpPr>
          <p:nvPr/>
        </p:nvCxnSpPr>
        <p:spPr>
          <a:xfrm>
            <a:off x="1326776" y="3765176"/>
            <a:ext cx="1434353" cy="717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BC67F-D727-6033-0BC9-E24090FB9821}"/>
              </a:ext>
            </a:extLst>
          </p:cNvPr>
          <p:cNvCxnSpPr>
            <a:cxnSpLocks/>
          </p:cNvCxnSpPr>
          <p:nvPr/>
        </p:nvCxnSpPr>
        <p:spPr>
          <a:xfrm>
            <a:off x="-107577" y="3464858"/>
            <a:ext cx="1434353" cy="300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CF8ACD-5901-9BB4-5A87-A20123A11F7B}"/>
              </a:ext>
            </a:extLst>
          </p:cNvPr>
          <p:cNvSpPr/>
          <p:nvPr/>
        </p:nvSpPr>
        <p:spPr>
          <a:xfrm>
            <a:off x="4312025" y="4401669"/>
            <a:ext cx="161362" cy="1613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0AEDE5-880B-B08D-00B0-0A70A572D00D}"/>
              </a:ext>
            </a:extLst>
          </p:cNvPr>
          <p:cNvCxnSpPr/>
          <p:nvPr/>
        </p:nvCxnSpPr>
        <p:spPr>
          <a:xfrm flipV="1">
            <a:off x="4392706" y="3111500"/>
            <a:ext cx="443752" cy="12901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6B347F-DFAA-D8C8-C02C-0EFC3B77941C}"/>
              </a:ext>
            </a:extLst>
          </p:cNvPr>
          <p:cNvSpPr txBox="1"/>
          <p:nvPr/>
        </p:nvSpPr>
        <p:spPr>
          <a:xfrm>
            <a:off x="3503705" y="3825545"/>
            <a:ext cx="96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Normal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24D50D-68D5-8BDB-2DAA-4C3C920D281F}"/>
              </a:ext>
            </a:extLst>
          </p:cNvPr>
          <p:cNvCxnSpPr>
            <a:cxnSpLocks/>
          </p:cNvCxnSpPr>
          <p:nvPr/>
        </p:nvCxnSpPr>
        <p:spPr>
          <a:xfrm flipV="1">
            <a:off x="4392706" y="3765175"/>
            <a:ext cx="1308847" cy="70690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722DEC-B210-1D6E-7DF8-D08B132AA46D}"/>
              </a:ext>
            </a:extLst>
          </p:cNvPr>
          <p:cNvSpPr txBox="1"/>
          <p:nvPr/>
        </p:nvSpPr>
        <p:spPr>
          <a:xfrm>
            <a:off x="4749052" y="4227279"/>
            <a:ext cx="18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Direction to 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F63436-2BAA-FF3C-1E0B-3C7D4E7B9791}"/>
                  </a:ext>
                </a:extLst>
              </p:cNvPr>
              <p:cNvSpPr txBox="1"/>
              <p:nvPr/>
            </p:nvSpPr>
            <p:spPr>
              <a:xfrm>
                <a:off x="6468035" y="2630721"/>
                <a:ext cx="53862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𝑑𝑖𝑓𝑓𝑢𝑠𝑒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𝑙𝑖𝑔h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𝑑𝑖𝑟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𝐷𝑖𝑓𝑓𝑢𝑠𝑒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𝑚𝑎𝑡𝑒𝑟𝑖𝑎𝑙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𝑑𝑖𝑓𝑓𝑢𝑠𝑒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𝑑𝑖𝑓𝑓𝑢𝑠𝑒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F63436-2BAA-FF3C-1E0B-3C7D4E7B9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035" y="2630721"/>
                <a:ext cx="5386296" cy="646331"/>
              </a:xfrm>
              <a:prstGeom prst="rect">
                <a:avLst/>
              </a:prstGeom>
              <a:blipFill>
                <a:blip r:embed="rId2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60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6B3EA-F15B-E2B3-9BC2-C847B957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/>
              <a:t>The surface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6074F-1434-8362-B2C6-7D13F4FE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en-US" sz="2000" dirty="0"/>
              <a:t>The surface normal is a vector pointing away from a surface</a:t>
            </a:r>
          </a:p>
          <a:p>
            <a:r>
              <a:rPr lang="en-US" sz="2000" dirty="0"/>
              <a:t>Specifically, it’s perpendicular to the surface, and if we were facing the surface head on, it would be pointing at us.</a:t>
            </a:r>
          </a:p>
          <a:p>
            <a:r>
              <a:rPr lang="en-US" sz="2000" dirty="0"/>
              <a:t>The normal gives us the information we need to determine how light is going to be reflected and diffused</a:t>
            </a:r>
          </a:p>
        </p:txBody>
      </p:sp>
      <p:pic>
        <p:nvPicPr>
          <p:cNvPr id="16" name="Picture 4" descr="Abstract blue and purple wave">
            <a:extLst>
              <a:ext uri="{FF2B5EF4-FFF2-40B4-BE49-F238E27FC236}">
                <a16:creationId xmlns:a16="http://schemas.microsoft.com/office/drawing/2014/main" id="{70520FBC-2EDD-566F-8797-34DFDF31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7" r="8566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149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48AC-DDDD-5DD1-A95F-BA4722E4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normals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0940E-1CA4-D550-3C3B-887DFBE0D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825624"/>
            <a:ext cx="11290300" cy="5032375"/>
          </a:xfrm>
        </p:spPr>
        <p:txBody>
          <a:bodyPr>
            <a:normAutofit/>
          </a:bodyPr>
          <a:lstStyle/>
          <a:p>
            <a:r>
              <a:rPr lang="en-US" dirty="0"/>
              <a:t>The diffuse depends entirely on the normal and the direction to the light.</a:t>
            </a:r>
          </a:p>
          <a:p>
            <a:r>
              <a:rPr lang="en-US" dirty="0"/>
              <a:t>Both of these vectors must be normalized, otherwise the calculation will be messed up [what will happen?]</a:t>
            </a:r>
          </a:p>
          <a:p>
            <a:r>
              <a:rPr lang="en-US" dirty="0"/>
              <a:t>The normal must be transformed according to the model matrix. If we rotate the model, the normals must rotate too. </a:t>
            </a:r>
          </a:p>
          <a:p>
            <a:r>
              <a:rPr lang="en-US" dirty="0"/>
              <a:t>However, if we translate the model, we have to ignore the transformation.</a:t>
            </a:r>
          </a:p>
          <a:p>
            <a:r>
              <a:rPr lang="en-US" dirty="0"/>
              <a:t>Easy way to do this: take the model matrix and cast it to a 3x3 matrix before transforming the normal with it. This cuts off the w component entirely and makes it a pure translation/scale/rotation matrix:</a:t>
            </a:r>
            <a:br>
              <a:rPr lang="en-US" dirty="0"/>
            </a:br>
            <a:r>
              <a:rPr lang="en-US" dirty="0"/>
              <a:t>vec3 </a:t>
            </a:r>
            <a:r>
              <a:rPr lang="en-US" dirty="0" err="1"/>
              <a:t>normal_tx</a:t>
            </a:r>
            <a:r>
              <a:rPr lang="en-US" dirty="0"/>
              <a:t> = normalize( mat3( model ) * </a:t>
            </a:r>
            <a:r>
              <a:rPr lang="en-US" dirty="0" err="1"/>
              <a:t>surf_normal</a:t>
            </a:r>
            <a:r>
              <a:rPr lang="en-US" dirty="0"/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1926124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21FA-B6DB-5030-7CF0-FE17E3AF3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ED2B9-6C09-0830-0A94-561614A2B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90688"/>
            <a:ext cx="11404600" cy="48021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 far, the only function we’ve had in our GLSL programs has been “main”</a:t>
            </a:r>
          </a:p>
          <a:p>
            <a:r>
              <a:rPr lang="en-US" dirty="0"/>
              <a:t>Now that we’re doing lighting, it can be useful to wrap each component in a function to make the code a bit easier to read, and let us reuse it for different kinds of lights.</a:t>
            </a:r>
          </a:p>
          <a:p>
            <a:r>
              <a:rPr lang="en-US" dirty="0"/>
              <a:t>Here’s a function for the diffuse color:</a:t>
            </a:r>
            <a:br>
              <a:rPr lang="en-US" dirty="0"/>
            </a:br>
            <a:r>
              <a:rPr lang="en-US" dirty="0"/>
              <a:t>vec3 </a:t>
            </a:r>
            <a:r>
              <a:rPr lang="en-US" dirty="0" err="1"/>
              <a:t>diff_color</a:t>
            </a:r>
            <a:r>
              <a:rPr lang="en-US" dirty="0"/>
              <a:t>( </a:t>
            </a:r>
            <a:br>
              <a:rPr lang="en-US" dirty="0"/>
            </a:br>
            <a:r>
              <a:rPr lang="en-US" dirty="0"/>
              <a:t>	vec3 normal, </a:t>
            </a:r>
            <a:br>
              <a:rPr lang="en-US" dirty="0"/>
            </a:br>
            <a:r>
              <a:rPr lang="en-US" dirty="0"/>
              <a:t>	vec3 </a:t>
            </a:r>
            <a:r>
              <a:rPr lang="en-US" dirty="0" err="1"/>
              <a:t>light_dir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vec3 </a:t>
            </a:r>
            <a:r>
              <a:rPr lang="en-US" dirty="0" err="1"/>
              <a:t>light_color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	float </a:t>
            </a:r>
            <a:r>
              <a:rPr lang="en-US" dirty="0" err="1"/>
              <a:t>mat_diffuse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	return </a:t>
            </a:r>
            <a:r>
              <a:rPr lang="en-US" dirty="0" err="1"/>
              <a:t>mat_diffuse</a:t>
            </a:r>
            <a:r>
              <a:rPr lang="en-US" dirty="0"/>
              <a:t> * </a:t>
            </a:r>
            <a:r>
              <a:rPr lang="en-US" dirty="0" err="1"/>
              <a:t>light_color</a:t>
            </a:r>
            <a:r>
              <a:rPr lang="en-US" dirty="0"/>
              <a:t> * max( dot( normal, </a:t>
            </a:r>
            <a:r>
              <a:rPr lang="en-US" dirty="0" err="1"/>
              <a:t>light_dir</a:t>
            </a:r>
            <a:r>
              <a:rPr lang="en-US" dirty="0"/>
              <a:t> ), 0.0 );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dirty="0"/>
              <a:t>The max is so that we don’t end up with “negative light” if the normal faces away.</a:t>
            </a:r>
          </a:p>
        </p:txBody>
      </p:sp>
    </p:spTree>
    <p:extLst>
      <p:ext uri="{BB962C8B-B14F-4D97-AF65-F5344CB8AC3E}">
        <p14:creationId xmlns:p14="http://schemas.microsoft.com/office/powerpoint/2010/main" val="2036983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BFD34-13C7-841D-45AA-66E0B419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specular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A551C-FCE2-F5D1-2FB5-8E3BE4D6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Specular is similar to diffuse in that it depends on the dot product between the normal and the light</a:t>
            </a:r>
          </a:p>
          <a:p>
            <a:r>
              <a:rPr lang="en-US" dirty="0"/>
              <a:t>However, it also depends on the direction to the viewer’s eye</a:t>
            </a:r>
          </a:p>
          <a:p>
            <a:r>
              <a:rPr lang="en-US" dirty="0"/>
              <a:t>This direction is calculated based on the model’s transformed coordinate (multiplied by the model matrix) and the camera’s position:</a:t>
            </a:r>
            <a:br>
              <a:rPr lang="en-US" dirty="0"/>
            </a:br>
            <a:r>
              <a:rPr lang="en-US" dirty="0"/>
              <a:t>vec3 </a:t>
            </a:r>
            <a:r>
              <a:rPr lang="en-US" dirty="0" err="1"/>
              <a:t>coords_tx</a:t>
            </a:r>
            <a:r>
              <a:rPr lang="en-US" dirty="0"/>
              <a:t> = ( model * vec4( coordinates, 1.0 ) ).</a:t>
            </a:r>
            <a:r>
              <a:rPr lang="en-US" dirty="0" err="1"/>
              <a:t>xyz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29062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94DEF-3740-8F2C-3369-A89524C6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How specular works</a:t>
            </a:r>
          </a:p>
        </p:txBody>
      </p:sp>
      <p:sp>
        <p:nvSpPr>
          <p:cNvPr id="92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8477-907F-B833-C9F4-8AF47AFC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N = the surface normal</a:t>
            </a:r>
          </a:p>
          <a:p>
            <a:r>
              <a:rPr lang="en-US" sz="2200"/>
              <a:t>L = vector pointing to light source</a:t>
            </a:r>
          </a:p>
          <a:p>
            <a:r>
              <a:rPr lang="en-US" sz="2200"/>
              <a:t>R = reflection of L over N</a:t>
            </a:r>
          </a:p>
          <a:p>
            <a:r>
              <a:rPr lang="en-US" sz="2200"/>
              <a:t>V = vector pointing to camera</a:t>
            </a:r>
          </a:p>
          <a:p>
            <a:r>
              <a:rPr lang="en-US" sz="2200"/>
              <a:t>H (we can ignore this one)</a:t>
            </a:r>
          </a:p>
        </p:txBody>
      </p:sp>
      <p:pic>
        <p:nvPicPr>
          <p:cNvPr id="9218" name="Picture 2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6FAA2B2D-B963-12B8-86F7-EF1182E9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73106"/>
            <a:ext cx="6903720" cy="47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07BD1-590B-6926-6BA6-CA855E970B6D}"/>
              </a:ext>
            </a:extLst>
          </p:cNvPr>
          <p:cNvSpPr txBox="1"/>
          <p:nvPr/>
        </p:nvSpPr>
        <p:spPr>
          <a:xfrm>
            <a:off x="2984500" y="6437868"/>
            <a:ext cx="920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Image: Author: Martin Kraus, License: CC0, https://en.wikipedia.org/wiki/File:Blinn_Vectors.svg</a:t>
            </a:r>
          </a:p>
        </p:txBody>
      </p:sp>
    </p:spTree>
    <p:extLst>
      <p:ext uri="{BB962C8B-B14F-4D97-AF65-F5344CB8AC3E}">
        <p14:creationId xmlns:p14="http://schemas.microsoft.com/office/powerpoint/2010/main" val="3588848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94DEF-3740-8F2C-3369-A89524C6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 dirty="0"/>
              <a:t>How specular works (2)</a:t>
            </a:r>
          </a:p>
        </p:txBody>
      </p:sp>
      <p:sp>
        <p:nvSpPr>
          <p:cNvPr id="92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FA8477-907F-B833-C9F4-8AF47AFC63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dirty="0"/>
                  <a:t>Note, the hat (^) means “normalized”</a:t>
                </a:r>
              </a:p>
              <a:p>
                <a:r>
                  <a:rPr lang="en-US" sz="2200" dirty="0"/>
                  <a:t>R is calculated as follows:</a:t>
                </a:r>
                <a:br>
                  <a:rPr lang="en-US" sz="2200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=2∗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endParaRPr lang="en-US" sz="2200" dirty="0"/>
              </a:p>
              <a:p>
                <a:r>
                  <a:rPr lang="en-US" sz="2200" dirty="0"/>
                  <a:t>C = light color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200" dirty="0"/>
                  <a:t> = material specular ratio</a:t>
                </a:r>
              </a:p>
              <a:p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200" dirty="0"/>
                  <a:t> = shininess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𝑆𝑝𝑒𝑐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FA8477-907F-B833-C9F4-8AF47AFC6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4023360" cy="3410712"/>
              </a:xfrm>
              <a:blipFill>
                <a:blip r:embed="rId2"/>
                <a:stretch>
                  <a:fillRect l="-1818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A07BD1-590B-6926-6BA6-CA855E970B6D}"/>
              </a:ext>
            </a:extLst>
          </p:cNvPr>
          <p:cNvSpPr txBox="1"/>
          <p:nvPr/>
        </p:nvSpPr>
        <p:spPr>
          <a:xfrm>
            <a:off x="2984500" y="6437868"/>
            <a:ext cx="920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Image: Author: Martin Kraus, License: CC0, https://en.wikipedia.org/wiki/File:Blinn_Vectors.svg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61E2D0-D050-C6D6-5B81-611F93348381}"/>
              </a:ext>
            </a:extLst>
          </p:cNvPr>
          <p:cNvCxnSpPr/>
          <p:nvPr/>
        </p:nvCxnSpPr>
        <p:spPr>
          <a:xfrm flipV="1">
            <a:off x="7797800" y="3314700"/>
            <a:ext cx="0" cy="1460500"/>
          </a:xfrm>
          <a:prstGeom prst="straightConnector1">
            <a:avLst/>
          </a:prstGeom>
          <a:ln w="762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CD0BE-17AC-BBB7-31F2-4DA8FF49521F}"/>
                  </a:ext>
                </a:extLst>
              </p:cNvPr>
              <p:cNvSpPr txBox="1"/>
              <p:nvPr/>
            </p:nvSpPr>
            <p:spPr>
              <a:xfrm>
                <a:off x="7191248" y="4904954"/>
                <a:ext cx="12318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CD0BE-17AC-BBB7-31F2-4DA8FF49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248" y="4904954"/>
                <a:ext cx="12318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2A2E1-23E8-3C2A-31F1-A04CAB62FFB3}"/>
              </a:ext>
            </a:extLst>
          </p:cNvPr>
          <p:cNvCxnSpPr>
            <a:cxnSpLocks/>
          </p:cNvCxnSpPr>
          <p:nvPr/>
        </p:nvCxnSpPr>
        <p:spPr>
          <a:xfrm flipH="1" flipV="1">
            <a:off x="7797800" y="1816100"/>
            <a:ext cx="17843" cy="1498600"/>
          </a:xfrm>
          <a:prstGeom prst="straightConnector1">
            <a:avLst/>
          </a:prstGeom>
          <a:ln w="762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208BC2-F029-FAE2-3E98-7B2843B6EE65}"/>
              </a:ext>
            </a:extLst>
          </p:cNvPr>
          <p:cNvCxnSpPr>
            <a:cxnSpLocks/>
          </p:cNvCxnSpPr>
          <p:nvPr/>
        </p:nvCxnSpPr>
        <p:spPr>
          <a:xfrm flipH="1">
            <a:off x="5067300" y="1816100"/>
            <a:ext cx="2712658" cy="1714500"/>
          </a:xfrm>
          <a:prstGeom prst="straightConnector1">
            <a:avLst/>
          </a:prstGeom>
          <a:ln w="762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802902-C9D6-F90D-AB09-6B7A35C91945}"/>
                  </a:ext>
                </a:extLst>
              </p:cNvPr>
              <p:cNvSpPr txBox="1"/>
              <p:nvPr/>
            </p:nvSpPr>
            <p:spPr>
              <a:xfrm>
                <a:off x="5315173" y="2150130"/>
                <a:ext cx="12318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802902-C9D6-F90D-AB09-6B7A35C91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73" y="2150130"/>
                <a:ext cx="123189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illustration of phong reflection">
            <a:extLst>
              <a:ext uri="{FF2B5EF4-FFF2-40B4-BE49-F238E27FC236}">
                <a16:creationId xmlns:a16="http://schemas.microsoft.com/office/drawing/2014/main" id="{8E42147C-2569-4B3A-87EF-99247F179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73106"/>
            <a:ext cx="6903720" cy="47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58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B0A5-943B-8240-A3C4-2DF90536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7385-3CF9-7375-DB28-D861BC23A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leave you to implement these equations in GLSL</a:t>
            </a:r>
          </a:p>
          <a:p>
            <a:r>
              <a:rPr lang="en-US" dirty="0"/>
              <a:t>Just remember that specular is zero if the normal is pointing away from the light:</a:t>
            </a:r>
            <a:br>
              <a:rPr lang="en-US" dirty="0"/>
            </a:br>
            <a:r>
              <a:rPr lang="en-US" dirty="0"/>
              <a:t>float </a:t>
            </a:r>
            <a:r>
              <a:rPr lang="en-US" dirty="0" err="1"/>
              <a:t>cos_light_surf_normal</a:t>
            </a:r>
            <a:r>
              <a:rPr lang="en-US" dirty="0"/>
              <a:t> = dot( normal, </a:t>
            </a:r>
            <a:r>
              <a:rPr lang="en-US" dirty="0" err="1"/>
              <a:t>light_dir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/>
              <a:t>if( </a:t>
            </a:r>
            <a:r>
              <a:rPr lang="en-US" dirty="0" err="1"/>
              <a:t>cos_light_surf_normal</a:t>
            </a:r>
            <a:r>
              <a:rPr lang="en-US" dirty="0"/>
              <a:t> &lt;= 0.0 ) {</a:t>
            </a:r>
            <a:br>
              <a:rPr lang="en-US" dirty="0"/>
            </a:br>
            <a:r>
              <a:rPr lang="en-US" dirty="0"/>
              <a:t>	return vec3( 0.0, 0.0, 0.0 );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dirty="0"/>
              <a:t>Also, make sure that the result is at least zero. You’ll need to use “max” to ensure that this is the case. </a:t>
            </a:r>
          </a:p>
        </p:txBody>
      </p:sp>
    </p:spTree>
    <p:extLst>
      <p:ext uri="{BB962C8B-B14F-4D97-AF65-F5344CB8AC3E}">
        <p14:creationId xmlns:p14="http://schemas.microsoft.com/office/powerpoint/2010/main" val="1597321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B0A5-943B-8240-A3C4-2DF90536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7385-3CF9-7375-DB28-D861BC23A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Shininess is an exponent on a dot product </a:t>
            </a:r>
          </a:p>
          <a:p>
            <a:r>
              <a:rPr lang="en-US" dirty="0"/>
              <a:t>The dot product is between two normalized vectors: therefore between 0 and 1.</a:t>
            </a:r>
          </a:p>
          <a:p>
            <a:r>
              <a:rPr lang="en-US" dirty="0"/>
              <a:t>Raising a number between 0 and 1 to a power above 1 will make it smaller. </a:t>
            </a:r>
          </a:p>
          <a:p>
            <a:r>
              <a:rPr lang="en-US" dirty="0"/>
              <a:t>Therefore: this term makes the spotlight smaller and makes the brightness much lower on the outside of the specular highlight. </a:t>
            </a:r>
          </a:p>
          <a:p>
            <a:r>
              <a:rPr lang="en-US" dirty="0"/>
              <a:t>If you want a material that is bright </a:t>
            </a:r>
            <a:r>
              <a:rPr lang="en-US" b="1" dirty="0"/>
              <a:t>and </a:t>
            </a:r>
            <a:r>
              <a:rPr lang="en-US" dirty="0"/>
              <a:t>shiny, you’ll need to increase both the specular and shininess components.</a:t>
            </a:r>
          </a:p>
        </p:txBody>
      </p:sp>
    </p:spTree>
    <p:extLst>
      <p:ext uri="{BB962C8B-B14F-4D97-AF65-F5344CB8AC3E}">
        <p14:creationId xmlns:p14="http://schemas.microsoft.com/office/powerpoint/2010/main" val="1769237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F023179F-5451-5FC2-1473-401066CAA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EEF99-2E00-08D7-27E8-B690D460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58586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C5AB-E38B-EA9F-BCF8-C256C26D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point lights?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4897-3227-7EAE-108A-E52E3C00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learned how to model the sun.</a:t>
            </a:r>
          </a:p>
          <a:p>
            <a:r>
              <a:rPr lang="en-US" dirty="0"/>
              <a:t>But ordinary lights are important too.</a:t>
            </a:r>
          </a:p>
          <a:p>
            <a:r>
              <a:rPr lang="en-US" dirty="0"/>
              <a:t>There are two differences to consider: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direction: we take the transformed coordinates and subtract the coordinates of the light, then normalize that vector. With the sun we hard-coded its direction.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Attenuation: this means getting dimmer over space. The sun is so vast that it hits everything with the same brightness in our scene, but ordinary lights need to be close.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286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FB20-1D35-5A65-A55A-CE2B2C2C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calculate attenuation?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442494-0466-62E5-6F0A-CA1390F5B1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Attenuation has 3 components: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K, a constant amount of attenuation that immediately darkens the light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L, a coefficient that scales linearly with distance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Q, a coefficient that scales quadratically with distance </a:t>
                </a:r>
                <a:br>
                  <a:rPr lang="en-US" dirty="0"/>
                </a:br>
                <a:r>
                  <a:rPr lang="en-US" dirty="0"/>
                  <a:t>(this is what light actually does)</a:t>
                </a:r>
              </a:p>
              <a:p>
                <a:r>
                  <a:rPr lang="en-US" dirty="0"/>
                  <a:t>In real life, the brightness of a light is roughly: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where d is the distance from the light to the surface being illuminated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442494-0466-62E5-6F0A-CA1390F5B1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00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59E4-7BD1-3A3C-96B4-B675D57D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EB61B-D5A0-1302-A6C2-35391984C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technique we haven’t talked about that’s based around simulating the behavior of light programmatically.</a:t>
            </a:r>
          </a:p>
          <a:p>
            <a:r>
              <a:rPr lang="en-US" dirty="0"/>
              <a:t>It’s called “ray-tracing” </a:t>
            </a:r>
          </a:p>
          <a:p>
            <a:r>
              <a:rPr lang="en-US" dirty="0"/>
              <a:t>It works like this:</a:t>
            </a:r>
          </a:p>
          <a:p>
            <a:pPr lvl="1"/>
            <a:r>
              <a:rPr lang="en-US" dirty="0"/>
              <a:t>For each pixel, send out a virtual anti-light ray</a:t>
            </a:r>
          </a:p>
          <a:p>
            <a:pPr lvl="1"/>
            <a:r>
              <a:rPr lang="en-US" dirty="0"/>
              <a:t>Have that ray bounce around the scene</a:t>
            </a:r>
          </a:p>
          <a:p>
            <a:pPr lvl="1"/>
            <a:r>
              <a:rPr lang="en-US" dirty="0"/>
              <a:t>At each bounce, determine what lights are visible at that point</a:t>
            </a:r>
          </a:p>
        </p:txBody>
      </p:sp>
    </p:spTree>
    <p:extLst>
      <p:ext uri="{BB962C8B-B14F-4D97-AF65-F5344CB8AC3E}">
        <p14:creationId xmlns:p14="http://schemas.microsoft.com/office/powerpoint/2010/main" val="217148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FB20-1D35-5A65-A55A-CE2B2C2C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calculate attenuation?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442494-0466-62E5-6F0A-CA1390F5B1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However, this quadratic component tends to drop off too quickly for most scenes. This happens because real life has way more dynamic lights than a 3D scene, so the 3D scene is light-starved.</a:t>
                </a:r>
              </a:p>
              <a:p>
                <a:r>
                  <a:rPr lang="en-US" dirty="0"/>
                  <a:t>Therefore, most games/sims use: 1/(L*d)</a:t>
                </a:r>
              </a:p>
              <a:p>
                <a:r>
                  <a:rPr lang="en-US" dirty="0"/>
                  <a:t>However, the full formula is this: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𝑎𝑡𝑡𝑒𝑛𝑢𝑎𝑡𝑖𝑜𝑛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Because we’re dividing out of 1, the more distance, the smaller the actual number we get for this value. </a:t>
                </a:r>
              </a:p>
              <a:p>
                <a:r>
                  <a:rPr lang="en-US" dirty="0" err="1"/>
                  <a:t>color_from_light</a:t>
                </a:r>
                <a:r>
                  <a:rPr lang="en-US" dirty="0"/>
                  <a:t> = ( diffuse + specular ) * attenuation;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442494-0466-62E5-6F0A-CA1390F5B1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55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BC9A-5C9A-734C-29A7-F7E0273E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DDC2-94E5-7900-E885-9E0E68B6A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reality, we typically have many dynamic lights active at a time.</a:t>
            </a:r>
          </a:p>
          <a:p>
            <a:r>
              <a:rPr lang="en-US" dirty="0"/>
              <a:t>It’s common to store them in an array in the shader</a:t>
            </a:r>
          </a:p>
          <a:p>
            <a:r>
              <a:rPr lang="en-US" dirty="0"/>
              <a:t>This lets us have a number of lights active without hardcoding color values for each one.</a:t>
            </a:r>
          </a:p>
          <a:p>
            <a:r>
              <a:rPr lang="en-US" dirty="0"/>
              <a:t>I’ll be doing this in my own program for the next assignment, which I will share.</a:t>
            </a:r>
          </a:p>
          <a:p>
            <a:r>
              <a:rPr lang="en-US" dirty="0"/>
              <a:t>Important consideration: each light adds a constant amount of time to process each vertex (or fragment for </a:t>
            </a:r>
            <a:r>
              <a:rPr lang="en-US" dirty="0" err="1"/>
              <a:t>phong</a:t>
            </a:r>
            <a:r>
              <a:rPr lang="en-US" dirty="0"/>
              <a:t> shading) </a:t>
            </a:r>
          </a:p>
          <a:p>
            <a:r>
              <a:rPr lang="en-US" dirty="0"/>
              <a:t>Sometimes the number of lights is configurable in graphics options.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985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B6E7-2B36-9759-5B1A-1AEE5B84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01AF6-0C55-FF5A-CB08-8CA04DE51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/>
          <a:lstStyle/>
          <a:p>
            <a:r>
              <a:rPr lang="en-US" dirty="0"/>
              <a:t>Your goal is to do the following:</a:t>
            </a:r>
          </a:p>
          <a:p>
            <a:pPr lvl="1"/>
            <a:r>
              <a:rPr lang="en-US" dirty="0"/>
              <a:t>Have a scene with one UV sphere and two lights: one point and one directional.</a:t>
            </a:r>
          </a:p>
          <a:p>
            <a:pPr lvl="1"/>
            <a:r>
              <a:rPr lang="en-US" dirty="0"/>
              <a:t>Both lights must be a different color</a:t>
            </a:r>
          </a:p>
          <a:p>
            <a:pPr lvl="1"/>
            <a:r>
              <a:rPr lang="en-US" dirty="0"/>
              <a:t>The point light must have either linear or quadratic (or both) attenuation.</a:t>
            </a:r>
          </a:p>
          <a:p>
            <a:r>
              <a:rPr lang="en-US" dirty="0"/>
              <a:t>You can freely use tutorials, as long as you cite code you read and don’t pull more than 50% of their code. You can use as much of my code as you want. </a:t>
            </a:r>
          </a:p>
        </p:txBody>
      </p:sp>
    </p:spTree>
    <p:extLst>
      <p:ext uri="{BB962C8B-B14F-4D97-AF65-F5344CB8AC3E}">
        <p14:creationId xmlns:p14="http://schemas.microsoft.com/office/powerpoint/2010/main" val="55696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F9B3-1375-ACAD-B0A9-28916601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FFF4-81B4-A3A7-2995-012A5830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If you see a black screen, set the color in the fragment shader to a constant (like red). If you still see a black screen, the problem is with either your geometry or a matrix.</a:t>
            </a:r>
          </a:p>
          <a:p>
            <a:r>
              <a:rPr lang="en-US" dirty="0"/>
              <a:t>Disable back-face culling and re-enable it and compare. This lets you see problems with winding. </a:t>
            </a:r>
          </a:p>
          <a:p>
            <a:r>
              <a:rPr lang="en-US" dirty="0"/>
              <a:t>Implement the 3 lighting components one at a time. Set the others to zero in the material so you aren’t confused. </a:t>
            </a:r>
          </a:p>
          <a:p>
            <a:r>
              <a:rPr lang="en-US" dirty="0"/>
              <a:t>Set the outputs of each lighting component to vec4( 1.0, 1.0, 1.0, 1.0 ) to set them to white. If you aren’t seeing white, the problem is with the code outside the diffuse/specular calculation. </a:t>
            </a:r>
          </a:p>
          <a:p>
            <a:r>
              <a:rPr lang="en-US" dirty="0"/>
              <a:t>Check your matrix*vertex transformations very carefully. </a:t>
            </a:r>
          </a:p>
        </p:txBody>
      </p:sp>
    </p:spTree>
    <p:extLst>
      <p:ext uri="{BB962C8B-B14F-4D97-AF65-F5344CB8AC3E}">
        <p14:creationId xmlns:p14="http://schemas.microsoft.com/office/powerpoint/2010/main" val="2035856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F023179F-5451-5FC2-1473-401066CAA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EEF99-2E00-08D7-27E8-B690D460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6529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59E4-7BD1-3A3C-96B4-B675D57D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EB61B-D5A0-1302-A6C2-35391984C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technique can be extended to generate photo-realistic images</a:t>
            </a:r>
          </a:p>
          <a:p>
            <a:r>
              <a:rPr lang="en-US" dirty="0"/>
              <a:t>For instance, the refraction of light hitting water can be simulated by changing the direction the ray points when it enters water.</a:t>
            </a:r>
          </a:p>
          <a:p>
            <a:r>
              <a:rPr lang="en-US" dirty="0"/>
              <a:t>And the effects of lights bouncing off walls and other reflective surfaces can be simulated by casting more rays at intersection points.</a:t>
            </a:r>
          </a:p>
          <a:p>
            <a:r>
              <a:rPr lang="en-US" dirty="0"/>
              <a:t>This is extremely slow (the number of ray intersections in one, high-resolution image is immense), however, it can be trivially parallelized. </a:t>
            </a:r>
          </a:p>
        </p:txBody>
      </p:sp>
    </p:spTree>
    <p:extLst>
      <p:ext uri="{BB962C8B-B14F-4D97-AF65-F5344CB8AC3E}">
        <p14:creationId xmlns:p14="http://schemas.microsoft.com/office/powerpoint/2010/main" val="143544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25984-51F2-BA56-89F7-CD4E2C988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99" y="297452"/>
            <a:ext cx="3807187" cy="118368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Global illumination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9FF4-1F53-31C8-5435-8857125B2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599" y="1481139"/>
            <a:ext cx="4036027" cy="5079409"/>
          </a:xfrm>
        </p:spPr>
        <p:txBody>
          <a:bodyPr>
            <a:normAutofit/>
          </a:bodyPr>
          <a:lstStyle/>
          <a:p>
            <a:r>
              <a:rPr lang="en-US" sz="2000" dirty="0"/>
              <a:t>The main thing that separates photo-real images and those that are obviously computer generated is global illumination.</a:t>
            </a:r>
          </a:p>
          <a:p>
            <a:r>
              <a:rPr lang="en-US" sz="2000" dirty="0"/>
              <a:t>This means that every surface can cast light on every other surface.</a:t>
            </a:r>
          </a:p>
          <a:p>
            <a:r>
              <a:rPr lang="en-US" sz="2000" dirty="0"/>
              <a:t>It’s subtle, but notice the sphere to the right has some green color cast on it by the wall. </a:t>
            </a:r>
          </a:p>
          <a:p>
            <a:r>
              <a:rPr lang="en-US" sz="2000" dirty="0"/>
              <a:t>The kinds of lighting we are used to in the </a:t>
            </a:r>
            <a:r>
              <a:rPr lang="en-US" sz="2000" dirty="0" err="1"/>
              <a:t>realtime</a:t>
            </a:r>
            <a:r>
              <a:rPr lang="en-US" sz="2000" dirty="0"/>
              <a:t>-space is called “direct illumination”</a:t>
            </a:r>
          </a:p>
          <a:p>
            <a:r>
              <a:rPr lang="en-US" sz="2000" dirty="0"/>
              <a:t>More examples: </a:t>
            </a:r>
            <a:r>
              <a:rPr lang="en-US" sz="2000" dirty="0">
                <a:hlinkClick r:id="rId2"/>
              </a:rPr>
              <a:t>https://en.wikipedia.org/wiki/Global_illumination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Image illustrating global illumination.">
            <a:extLst>
              <a:ext uri="{FF2B5EF4-FFF2-40B4-BE49-F238E27FC236}">
                <a16:creationId xmlns:a16="http://schemas.microsoft.com/office/drawing/2014/main" id="{A616AF47-5D85-30EA-FC92-36D5A517D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0" r="7976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0EEF1D-CE48-A714-46FC-07207CAFD86C}"/>
              </a:ext>
            </a:extLst>
          </p:cNvPr>
          <p:cNvSpPr txBox="1"/>
          <p:nvPr/>
        </p:nvSpPr>
        <p:spPr>
          <a:xfrm>
            <a:off x="5239226" y="6544861"/>
            <a:ext cx="6622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Image: https://www.pluralsight.com/blog/film-games/understanding-global-illumination</a:t>
            </a:r>
          </a:p>
        </p:txBody>
      </p:sp>
    </p:spTree>
    <p:extLst>
      <p:ext uri="{BB962C8B-B14F-4D97-AF65-F5344CB8AC3E}">
        <p14:creationId xmlns:p14="http://schemas.microsoft.com/office/powerpoint/2010/main" val="196878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5460</Words>
  <Application>Microsoft Office PowerPoint</Application>
  <PresentationFormat>Widescreen</PresentationFormat>
  <Paragraphs>389</Paragraphs>
  <Slides>74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Office Theme</vt:lpstr>
      <vt:lpstr>Computer Graphics</vt:lpstr>
      <vt:lpstr>Last week</vt:lpstr>
      <vt:lpstr>This week</vt:lpstr>
      <vt:lpstr>How do lights work?</vt:lpstr>
      <vt:lpstr>How do we simulate this?</vt:lpstr>
      <vt:lpstr>The surface normal</vt:lpstr>
      <vt:lpstr>Ray tracing</vt:lpstr>
      <vt:lpstr>Ray tracing (2)</vt:lpstr>
      <vt:lpstr>Global illumination</vt:lpstr>
      <vt:lpstr>Real-time concerns </vt:lpstr>
      <vt:lpstr>Questions?</vt:lpstr>
      <vt:lpstr>The Phong illumination model</vt:lpstr>
      <vt:lpstr>Surface</vt:lpstr>
      <vt:lpstr>Ambient light</vt:lpstr>
      <vt:lpstr>Diffuse Light</vt:lpstr>
      <vt:lpstr>Specular light</vt:lpstr>
      <vt:lpstr>Specular light (2)</vt:lpstr>
      <vt:lpstr>Specular light shininess</vt:lpstr>
      <vt:lpstr>Phong is additive </vt:lpstr>
      <vt:lpstr>Where do these parameters go?</vt:lpstr>
      <vt:lpstr>Materials</vt:lpstr>
      <vt:lpstr>Questions?</vt:lpstr>
      <vt:lpstr>Where does Phong happen?</vt:lpstr>
      <vt:lpstr>Gouraud shading</vt:lpstr>
      <vt:lpstr>Phong Shading</vt:lpstr>
      <vt:lpstr>Which one should I use?</vt:lpstr>
      <vt:lpstr>Normals</vt:lpstr>
      <vt:lpstr>The UV sphere</vt:lpstr>
      <vt:lpstr>Questions?</vt:lpstr>
      <vt:lpstr>Generating a UV sphere</vt:lpstr>
      <vt:lpstr>UV sphere: increasing the subdivisions</vt:lpstr>
      <vt:lpstr>Wireframe example</vt:lpstr>
      <vt:lpstr>Generating a UV sphere (2)</vt:lpstr>
      <vt:lpstr>Generating a UV sphere (3)</vt:lpstr>
      <vt:lpstr>Why?</vt:lpstr>
      <vt:lpstr>Generating a UV sphere (4)</vt:lpstr>
      <vt:lpstr>After 2 "rings" plus the top</vt:lpstr>
      <vt:lpstr>Finding XZ values</vt:lpstr>
      <vt:lpstr>Generating a UV sphere (4)</vt:lpstr>
      <vt:lpstr>How do I get the normal?</vt:lpstr>
      <vt:lpstr>Radius scale</vt:lpstr>
      <vt:lpstr>Radius scale (2)</vt:lpstr>
      <vt:lpstr>Generating a UV sphere (5)</vt:lpstr>
      <vt:lpstr>Indices</vt:lpstr>
      <vt:lpstr>Problems with UV spheres</vt:lpstr>
      <vt:lpstr>Problems with *this* UV sphere</vt:lpstr>
      <vt:lpstr>Other kinds of sphere</vt:lpstr>
      <vt:lpstr>Questions?</vt:lpstr>
      <vt:lpstr>Let’s make a material now</vt:lpstr>
      <vt:lpstr>Metal scale:</vt:lpstr>
      <vt:lpstr>Sending material data to the shader</vt:lpstr>
      <vt:lpstr>Adding this data to the shader</vt:lpstr>
      <vt:lpstr>What’s the color?</vt:lpstr>
      <vt:lpstr>Point lights vs directional lights</vt:lpstr>
      <vt:lpstr>Calculating lights</vt:lpstr>
      <vt:lpstr>The easy part: ambient</vt:lpstr>
      <vt:lpstr>Questions?</vt:lpstr>
      <vt:lpstr>Let’s learn about diffuse lighting now</vt:lpstr>
      <vt:lpstr>Diffuse normal example</vt:lpstr>
      <vt:lpstr>Using normals</vt:lpstr>
      <vt:lpstr>Using functions </vt:lpstr>
      <vt:lpstr>Adding specular</vt:lpstr>
      <vt:lpstr>How specular works</vt:lpstr>
      <vt:lpstr>How specular works (2)</vt:lpstr>
      <vt:lpstr>Specular notes</vt:lpstr>
      <vt:lpstr>Shininess</vt:lpstr>
      <vt:lpstr>Questions?</vt:lpstr>
      <vt:lpstr>What about point lights?</vt:lpstr>
      <vt:lpstr>How do we calculate attenuation?</vt:lpstr>
      <vt:lpstr>How do we calculate attenuation? (2)</vt:lpstr>
      <vt:lpstr>Lighting in practice </vt:lpstr>
      <vt:lpstr>Your assignment</vt:lpstr>
      <vt:lpstr>Debugging suggestions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Grant Williams</dc:creator>
  <cp:lastModifiedBy>Williams, Grant Stuart</cp:lastModifiedBy>
  <cp:revision>354</cp:revision>
  <dcterms:created xsi:type="dcterms:W3CDTF">2022-06-27T00:43:40Z</dcterms:created>
  <dcterms:modified xsi:type="dcterms:W3CDTF">2023-10-26T17:16:32Z</dcterms:modified>
</cp:coreProperties>
</file>